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307" r:id="rId3"/>
    <p:sldId id="319" r:id="rId4"/>
    <p:sldId id="314" r:id="rId5"/>
    <p:sldId id="315" r:id="rId6"/>
    <p:sldId id="317" r:id="rId7"/>
    <p:sldId id="318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108" d="100"/>
          <a:sy n="108" d="100"/>
        </p:scale>
        <p:origin x="594" y="11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7:45:31.8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9352 3805 495 0,'-8'-13'181'0,"-3"1"-176"16,3-1 16-16,4 8 26 16,1 3-35-16,3 2-6 0,0 0-5 15,0 12-7-15,0 6 3 16,7 4-1-16,5 1 5 15,3 0-2-15,2-4 2 16,3-1-2-16,4-5 3 16,0-9 0-16,3-4-1 0,-1-6 2 15,-1-15 11-15,0-6-2 16,-6-5-2-16,-4-2 2 16,-3 0 3-16,-6 2 7 15,-2 7 4-15,-4 5-4 16,0 8 0-16,0 3-10 0,0 7-10 15,0 2-1-15,0 9-6 16,9 12-3-16,3 9 6 16,6 14 3-16,4 8-2 15,-1 11 1-15,-1 9 0 16,-3 4 1-16,-2 3 0 0,-6-6-3 16,-9-5 3-16,0-9 1 15,-5-11-4-15,-11-9 3 16,-2-14 1-16,-2-7 3 15,-3-9 2-15,-6-9 1 16,1-2 1-16,-3-18-3 16,2-6-4-16,4-5-2 0,5 1 0 15,9 0 0-15,10 1-28 16,2 3-78-16,19-3-358 16</inkml:trace>
  <inkml:trace contextRef="#ctx0" brushRef="#br0" timeOffset="1312.6054">12397 3705 628 0,'-8'-9'9'0,"1"-6"1"16,6 7 56-16,1-3-30 16,3 0-17-16,12 2-7 15,4 2-12-15,3 6-1 16,5 1 1-16,0 0-1 0,-1 6 0 16,-4 10 0-16,-5 4-2 15,-5 3 4-15,-7 4-3 16,-3 5 2-16,-2 0 1 15,-5 0 0-15,-6-1 3 16,-4-7 0-16,3-2 1 0,2-7 0 16,2-5 4-16,4-7 5 15,4-3 5-15,0-9 18 16,4-10 8-16,9-8-37 16,1-7-7-16,6-8-1 15,0 2 2-15,-3-4-2 16,0 5 1-16,-5 3 0 15,-5 7 1-15,-5 8 0 0,-2 5 6 16,0 5-3-16,0 9-3 16,-4 2 1-16,-3 8-6 15,-1 10-2-15,3 6 2 16,0 5 2-16,5 5-2 0,0 0 4 16,10 1-1-16,5-1 0 15,7-2 1-15,5-1 2 16,2-4-2-16,-2 1-2 15,-1-8-62-15,-6-10-109 16</inkml:trace>
  <inkml:trace contextRef="#ctx0" brushRef="#br0" timeOffset="9593.7967">11687 5552 680 0,'-5'-5'8'16,"1"0"-2"-16,3 3 44 15,1 2-34-15,0 2-17 16,5 6-1-16,6 3 2 15,1 2 2-15,2-1-1 0,0-1 2 16,1-3-3-16,-2-3 4 16,3-5 1-16,-3 0 12 15,1-8 12-15,-3-6-8 16,-2-4-10-16,-5-2-1 16,-1-1 4-16,-3 2 3 15,0 2 3-15,0 5-1 0,0 5-7 16,0 1-3-16,0 6-6 15,0 4-6-15,13 12-4 16,-1 7 2-16,5 8 3 16,2 9 2-16,1 10-2 15,-2 2 3-15,-3 2 0 0,-5 0 3 16,-5-7-3-16,-5-5-2 16,0-7 2-16,-10-8 1 15,-7-5 1-15,0-6 0 16,-3-8 1-16,2-6-1 15,-2-2 3-15,2-8-1 0,4-12-1 16,5-2-21-16,9-6-23 16,0-6-48-16,16-2-135 15</inkml:trace>
  <inkml:trace contextRef="#ctx0" brushRef="#br0" timeOffset="9843.8037">12291 5690 772 0,'-11'0'40'0,"6"-2"-2"16,1-2 20-16,4-3-27 15,0 0-15-15,11-2-10 16,7-2-6-16,5 3-1 0,6-5 1 15,1 4 0-15,1 0-2 16,1 3-26-16,-5 3-53 16,-7 3-112-16,-9 0-199 15</inkml:trace>
  <inkml:trace contextRef="#ctx0" brushRef="#br0" timeOffset="9968.799">12364 5838 617 0,'-9'14'78'0,"8"-7"-57"15,2-5 26-15,18-2-1 16,8 0-7-16,10-2-25 0,14-10-10 16,4-6-5-16,4-11-161 15</inkml:trace>
  <inkml:trace contextRef="#ctx0" brushRef="#br0" timeOffset="10921.8996">13465 5356 502 0,'-10'-14'218'16,"4"-5"-214"-16,6 4 11 16,0-1 23-16,18 3-30 0,11-1-8 15,6 3 0-15,7 3 0 16,-2 2 2-16,-3 6 0 16,-8 0-1-16,-12 8-1 15,-12 7 2-15,-5 7-6 16,-7 1 4-16,-13 4 1 15,-2-1 0-15,-4-1 1 0,4-5-1 16,4-4 4-16,5-7 4 16,5-4 1-16,8-1-2 15,0-4-2-15,15 0-1 16,11 0 0-16,2 0-1 16,6 2-1-16,0 3-3 0,0 2 0 15,-1 6 1-15,-10 5-1 16,-4 1 0-16,-4 6 2 15,-8 2 5-15,-7 2 0 16,0 1-1-16,-12 0 0 16,-10-3 0-16,-7-2 4 0,-1-5 1 15,-2-6-5-15,-1-7-1 16,5-7-1-16,6-4 3 16,10-15-1-16,12-6-19 15,1-6-44-15,23-1-96 16,12-2-174-16</inkml:trace>
  <inkml:trace contextRef="#ctx0" brushRef="#br0" timeOffset="11125.02">14193 5522 747 0,'-2'5'79'0,"-9"-3"-65"15,9-2 42-15,2 0-24 16,2 0-13-16,14-5-9 15,6-1-10-15,2-1 2 16,7 0-4-16,-1 0 3 16,4 0-1-16,-6 2-25 0,-1-1-50 15,-4 1-97-15,-6-2-236 16</inkml:trace>
  <inkml:trace contextRef="#ctx0" brushRef="#br0" timeOffset="11296.8845">14354 5361 722 0,'-5'-7'75'0,"1"1"-14"16,3 6-24-16,1 0-11 15,0 10-28-15,1 10-7 16,6 8 8-16,0 6 2 0,3 7-1 16,0 2 1-16,1 0-1 15,2-2 0-15,3-6-63 16,2-8-130-16,3-13-246 15</inkml:trace>
  <inkml:trace contextRef="#ctx0" brushRef="#br0" timeOffset="11687.4804">14782 5139 717 0,'-4'-7'165'16,"-6"-13"-162"-16,4 16 27 0,2 4-11 15,1 4-14-15,-1 12-11 16,-1 5 2-16,1 8 5 16,3 4-1-16,1 5 0 15,0 1 1-15,0-3-1 16,7 0 0-16,3-8 0 0,5-5 2 16,-1-8 0-16,4-9 1 15,-2-6 0-15,6-1 1 16,-7-12 1-16,2-6-2 15,-3 1-1-15,-1 2-3 16,-6 1 2-16,0 7 2 16,-5 4 7-16,4 4 1 15,-4 0-9-15,1 15-9 0,4 5 4 16,0 4 2-16,3 7 0 16,-2 1 2-16,3 1-1 15,2-1 0-15,-1-3 1 0,-1-4-13 16,3-5-43-16,2-11-49 15,1-9-165-15</inkml:trace>
  <inkml:trace contextRef="#ctx0" brushRef="#br0" timeOffset="12109.3341">15243 5213 795 0,'-3'0'34'0,"3"0"-29"16,5 0 6-16,7 0-6 0,5 13-7 16,-2 5 1-16,5 3-2 15,-6 6 3-15,-7 2 2 16,-6 4 1-16,-1-2-2 16,0-3 1-16,-5-3 0 15,-1-5-1-15,2-8 0 0,3-4-1 16,1-8 2-16,0 0 5 15,3-17 13-15,10-6-8 16,3-11-10-16,4-7-1 16,5-7 1-16,-1 0-2 15,-5 1 2-15,-1 5 0 0,-7 10 4 16,-6 9 12-16,-1 6 13 16,-4 10-8-16,-2 7-19 15,-7 3-8-15,0 12 0 16,-4 12 1-16,5 11-1 15,-1 9 1-15,7 5 2 16,2 3 3-16,0-3-1 0,9-2-1 16,3-9 1-16,8-12-42 15,2-13-111-15</inkml:trace>
  <inkml:trace contextRef="#ctx0" brushRef="#br0" timeOffset="13390.4803">21526 3167 427 0,'0'-8'152'16,"0"0"-107"-16,0 2 29 0,0 2-12 16,2 0-28-16,0 4-9 15,3 0-19-15,0 8-8 16,3 6-1-16,1 9 3 15,1 7 5-15,2 6-1 16,-2 10 2-16,2 6 1 16,0 7 0-16,-2 7-2 0,0 4 1 15,0 6 0-15,-1 3-4 16,1 5 1-16,0-1-1 16,-1 6-1-16,-1 2 0 15,2 5-1-15,-3-1 2 0,2 3 0 16,-4 1 1-16,3 0 1 15,-5 1 1-15,-3 0 0 16,0 4-2-16,0-3 1 16,0-1-1-16,0 4-2 15,0 1 1-15,0-1-1 0,0-2-1 16,0 6 3-16,0-3-2 16,0-1 0-16,0 1 2 15,0-2 1-15,0-1 0 16,0 1 0-1,0 5 2-15,0-4-2 0,0 1 0 16,0 5-1-16,0-3 3 16,0 1-1-16,-3 1-3 0,0 1 0 15,3 1-1-15,0-2 0 16,0 2 0-16,0-1-1 16,0 1 2-16,5-2 1 15,0 3-1-15,2 2 3 0,-2 0-1 16,0 1-2-16,3 2 1 15,-6-1-2-15,1 2 0 16,-1 0 1-16,-2-2-2 16,-2-4 0-16,2 1 1 15,-3-5-1-15,-5-4 0 16,3-2 2-16,-1-3-1 0,1-7 2 16,2-2 1-16,-1-4-2 15,1-4 1-15,3-4 0 16,0-4-1-16,0-5 0 15,0-5-1-15,0-5 0 16,3-7 0-16,2-7-1 0,-1-8 1 16,-1-9-1-16,1-9 0 15,-4-7 2-15,0-12 0 16,-2 0 0-16,-13-18-28 16,-11-14-73-16,-3-11-370 15</inkml:trace>
  <inkml:trace contextRef="#ctx0" brushRef="#br0" timeOffset="14202.9063">19268 9450 599 0,'-17'13'2'16,"8"-7"0"-16,8 3 9 16,1-4 7-16,3-2-6 0,19-3 7 15,10 0 2-15,13 0-8 16,12-11 8-16,15 0-6 16,12-3-7-16,11-2-4 15,7 0-1-15,14-4 1 16,6 4-3-16,7 0 1 15,11 0-2-15,8 2 2 0,6 3-2 16,9-1 2-16,6 3-2 16,7-2 0-16,7 2 3 15,4 0 12-15,3-3 2 16,3 3-3-16,1-1-1 16,3 2-3-16,1-3-7 0,-3 4-2 15,-1-1 0-15,6-2 0 16,-3 4-1-16,1-2 0 15,-3-1 1-15,4 1-1 16,-3 2-1-16,0-1 3 0,0 0-3 16,3 1 3-16,-2-1-3 15,1 0 2-15,-1-2 0 16,5 2 0-16,-3-2-2 16,2 2 2-16,3-1 1 15,2 1-3-15,-1 2 0 16,-5 0 4-16,7 1-3 15,-5 3 2-15,0 1-1 0,-2 0-1 16,2 0 2-16,1 1 1 16,-2 5 5-16,-1-1 2 15,-1-2-1-15,-1 1-2 16,-5-2 1-16,-1-2-1 16,-3 0 0-16,-4 0 0 0,-7-4 1 15,0-3-3-15,-13-2-2 16,-6 2-2-16,-11-2 0 15,-11-4 0-15,-13 3-2 16,-17-9-33-16,-12-7-165 0</inkml:trace>
  <inkml:trace contextRef="#ctx0" brushRef="#br0" timeOffset="15921.5422">21565 7333 467 0,'-10'3'21'0,"3"-1"10"0,-1 0 18 15,3-1-19-15,1-1-10 16,4 2 14-16,0-2-9 16,0 0-7-16,0 0-8 15,0 0-2-15,0 0-5 0,7 0 2 16,5 0-2-16,0 0-1 16,5-2-1-16,2-3-1 15,3-2 2-15,1-4 0 16,4-3 2-16,4 0 5 15,-1-1-1-15,1 1-5 16,-1-2-2-16,1 4-1 16,1-3 0-16,2 1 0 0,0 0 1 15,5-1-1-15,5-2 7 16,7-5 5-16,4-1 2 16,4 0-3-16,7-4-4 15,4-1 2-15,4 1-11 0,5-3 2 16,4-2 2-16,5-3-1 15,0 2 0-15,3-3-1 16,3-3 0-16,1 0 1 16,3-1-2-16,1 4 2 15,0-6 1-15,5-1 1 0,-2 2 1 16,-1 0 0-16,-6 0-1 16,3 0-1-16,-5 2-1 15,-3 1-1-15,1-1 1 16,3 4 0-16,-1-3-1 15,0 3-1-15,-1-7 2 0,3 3 0 16,2-6-1-16,3 1 0 16,0 1 3-16,5-2 3 15,-1 1-1-15,1 3-1 16,0-6-1-16,-1 3-3 16,6-3 2-16,-4-1-2 0,7 0 1 15,-1 0 0-15,2 0 0 16,-1-4-1-16,4 0 1 15,2 0 2-15,3-3 1 16,0 2-2-16,0-1 1 16,2 3-1-16,2-2-3 15,1-3 2-15,-1 2-1 0,1-1 1 16,2-2-1-16,-3 1 1 16,6 3-2-16,-5-2 2 15,2 1 1-15,2 1 2 16,-2-3 0-16,5 1 2 15,-4 2-4-15,3 1 2 0,1-2-3 16,-4 1 0-16,1 1-1 16,0-1 1-16,1 0-1 15,-6 3 0-15,-1 4 6 16,-3 0 2-16,-3 4-1 16,-7 2-4-16,-5 2-2 0,-12 0 1 15,-9 6-3-15,-14 3 1 16,-21-8-44-16,-24-12-361 15</inkml:trace>
  <inkml:trace contextRef="#ctx0" brushRef="#br0" timeOffset="37468.1842">25191 9114 472 0,'0'-4'43'0,"-2"-2"18"16,4 2 14-16,-2 1-22 15,0 1-22-15,0 0-11 0,0 2-4 16,0-1-4-16,2 1 2 16,3 0-1-16,0 0 0 15,2 0 1-15,1 5 0 16,1 4-2-16,0-1-4 16,4 5-2-16,-1 0-2 15,3 1-2-15,-1 0 1 0,2 2-1 16,-2-6 1-16,-1 2-2 15,-2 0 1-15,-2-5-9 16,-2 0-22-16,-3-3-40 16,-4-4-56-16,0 0-77 15</inkml:trace>
  <inkml:trace contextRef="#ctx0" brushRef="#br0" timeOffset="37796.279">25401 8997 495 0,'0'-4'39'15,"0"1"33"-15,0 1-1 0,0 2-27 16,2 0-4-16,-2 0-13 15,0 0-4-15,0 0-8 16,0 0-6-16,0 0-6 16,0 9 0-16,0 4 3 15,-7 2 6-15,-2 5 2 16,-4 5-3-16,-5 5-4 0,-3-1-3 16,1 2-2-16,-2-2 0 15,1 0 0-15,1-7-27 16,-2-2-112-16,5-12-319 15</inkml:trace>
  <inkml:trace contextRef="#ctx0" brushRef="#br0" timeOffset="54718.4621">25429 5729 237 0,'0'-2'99'0,"0"0"-45"16,0 0 4-16,0 1-6 16,0-3-2-16,0 3-6 15,0-3-9-15,0 4 1 16,0-2-8-16,1 0-12 0,-1 2-9 15,0 0-5-15,0 0-5 16,0 0-7-16,0-2-87 16,0-5-195-16</inkml:trace>
  <inkml:trace contextRef="#ctx0" brushRef="#br0" timeOffset="55530.9366">25320 5354 243 0,'0'-5'42'16,"0"-1"47"-16,0 1-32 15,0 2-11-15,0-4-7 16,0 3 0-16,0 1-5 16,0-1-2-16,2 2-4 15,-2 0-3-15,4 2-8 0,-3 0-3 16,4 0-6-16,-2 0-5 15,4 2-3-15,0 7 1 16,0-1-1-16,3 3 0 16,-3 0 1-16,1 0 0 15,-1 0 1-15,0 1-1 16,-2-1 0-16,-2 0-2 0,1-3-42 16,-3 0-41-16,-1-3-49 15,0-4-170-15</inkml:trace>
  <inkml:trace contextRef="#ctx0" brushRef="#br0" timeOffset="55796.4815">25403 5299 441 0,'0'-3'10'0,"0"-3"45"15,0 4-13-15,0 2 2 16,0 0-13-16,0 0-14 16,0 0-12-16,0 6-7 15,-2 2 5-15,-3 3 6 0,2 4 1 16,-3 0-5-16,-1 2-2 16,1-3-1-16,1 4-1 15,0-6 2-15,-3-3-70 16,6-7-365-16</inkml:trace>
  <inkml:trace contextRef="#ctx0" brushRef="#br0" timeOffset="57906.3961">27378 9070 174 0,'-3'-6'343'16,"1"2"-296"-16,0-4 47 16,2 3-32-16,0 0 0 0,0 1-21 15,0 0-10-15,0 1-8 16,0 1-1-16,0 2-8 15,2 0-8-15,5 0-6 16,0 3-4-16,6 4 4 16,1 6 2-16,3-2-2 0,4 3 1 15,0-3 0-15,3 0 1 16,0-3-1-16,-2-1-7 16,0-1-37-16,-4-4-55 15,-4-2-113-15</inkml:trace>
  <inkml:trace contextRef="#ctx0" brushRef="#br0" timeOffset="58140.7526">27597 8990 612 0,'0'-4'127'16,"-3"-3"-73"-16,3 3 20 15,0 4-35-15,0 0-5 16,-4 7-26-16,-3 8-10 0,-4 6 2 16,-6 11 1-16,-9 6 0 15,1 5 1-15,-4 1-1 16,-3-1-20-16,-2-11-98 16,5-10-560-16</inkml:trace>
  <inkml:trace contextRef="#ctx0" brushRef="#br0" timeOffset="60203.1">27577 5014 453 0,'-3'-5'38'0,"3"-1"-1"0,-2 2 48 16,2 3-34-16,0-1-3 16,0 0-6-16,2 2-24 15,4 0-12-15,-1 0-1 16,7 5 1-16,-1 5-1 0,2-2-3 16,-1 4 1-16,3 0-2 15,-1 1 0-15,-1-1-2 16,-1 0 2-16,-1-3-10 15,-2-2-44-15,0-2-28 16,-4-2-35-16,0-3-76 0</inkml:trace>
  <inkml:trace contextRef="#ctx0" brushRef="#br0" timeOffset="60374.9517">27730 4973 528 0,'-2'-9'50'16,"0"2"35"-16,2 3 2 0,0 4-38 15,-1 0-23-15,-3 9-22 16,-1 5-8-16,-4 9 6 16,-4 7 2-16,-4 5-2 15,-7 3 1-15,-5-5-36 16,-3-7-258-16</inkml:trace>
  <inkml:trace contextRef="#ctx0" brushRef="#br0" timeOffset="62484.451">29582 3378 670 0,'0'-5'25'0,"0"-4"28"16,0 6 8-16,0 3-33 15,7 0-27-15,3 0-3 16,7 8 2-16,0 5 6 0,11-1-2 15,-3 3 0-15,2-3-2 16,-2 2 1-16,-2-3-2 16,-1-2 1-16,-4-6-17 15,-2-3-42-15,-3 0-41 16,-4-5 14-16,-4-13-1 0,-3-1 36 16,-2-4 47-16,0 1 21 15,0 0 56-15,-4 7 18 16,-3 4 3-16,-4 9-24 15,-2 2-34-15,0 9-29 16,-6 12-8-16,-1 10 0 16,-2 11-1-16,-2 10 2 0,-3 2 0 15,-2 1-51-15,2-6-255 16</inkml:trace>
  <inkml:trace contextRef="#ctx0" brushRef="#br0" timeOffset="63578.1479">23205 6928 768 0,'-7'0'22'16,"2"-6"7"-16,3 2 10 15,2 4-28-15,7 0-11 16,8 0-5-16,4 0 5 16,8 0 3-16,0 0 1 0,2 0-3 15,-4 0 1-15,-3 0-2 16,-3 0-21-16,-4 0-28 15,-6-3-11-15,-3-4-3 16,-2 2 10-16,-4-2 11 0,0-1 35 16,0 3 9-16,-5-2 19 15,-2 3 43-15,0 0 4 16,2 4-9-16,-3 0-25 16,1 6-18-16,0 8-13 15,-3 4-1-15,1 11 2 16,-3 3 2-16,-3 5-5 0,1 2 1 15,-2-1 0-15,-3-8-66 16,-1-10-185-16</inkml:trace>
  <inkml:trace contextRef="#ctx0" brushRef="#br0" timeOffset="64187.4681">23467 6143 584 0,'-7'-7'30'0,"4"-1"28"16,3 3 20-16,0 2-26 15,0 3-32-15,10 0-19 16,7 0-2-16,0 7 1 16,5 2 3-16,4 5-3 0,-4-1 0 15,2-1 0-15,-4 1 2 16,-1-5-36-16,-1-1-33 15,-4-7 8-15,1 0 3 16,-6-1-9-16,0-13-1 16,-3-4 7-16,-3-2 35 0,-3-2 30 15,0 1 54-15,0 3 35 16,0 6 1-16,-3 5-26 16,-3 7-20-16,0 0-35 15,-2 18-22-15,1 5 3 16,0 9 4-16,-1 5 2 0,1 6-5 15,2-6-125-15,5-6-350 16</inkml:trace>
  <inkml:trace contextRef="#ctx0" brushRef="#br0" timeOffset="64843.706">26876 5037 542 0,'0'-8'26'15,"0"-1"49"-15,0-1-10 16,0 3-9-16,0 0-17 0,0 2-13 16,5 1-12-16,4 4-10 15,4 0-5-15,-1 2 1 16,4 8-1-16,2 3-2 15,-1 3 3-15,2 0 0 16,-1-1-9-16,0-1-23 0,-2-2-34 16,-5-3-24-16,-3-5-81 15</inkml:trace>
  <inkml:trace contextRef="#ctx0" brushRef="#br0" timeOffset="64984.2853">26929 4999 404 0,'-12'0'243'15,"1"0"-227"-15,3 4-1 16,3 10-14-16,2 8-3 16,-2 3 3-16,-1 7 1 15,1 0-3-15,-1-2-55 0,-1-6-255 16</inkml:trace>
  <inkml:trace contextRef="#ctx0" brushRef="#br0" timeOffset="65656.1109">29272 4413 630 0,'-3'0'55'0,"3"0"-52"16,0 0 29-16,2 0-21 16,14 0-12-16,3 1 7 15,7 4 2-15,1-1-3 16,5 2-4-16,-2-3 1 16,-2 1-19-16,-1-4-58 15,-2 0-39-15,-8 0-93 0</inkml:trace>
  <inkml:trace contextRef="#ctx0" brushRef="#br0" timeOffset="65781.1299">29521 4373 442 0,'-20'-2'130'0,"-2"2"-66"0,-5 0-9 15,3 11-35-15,-7 7-15 16,4 3-4-16,-2 8-1 16,2 1 2-16,2-1-28 15,5-4-157-15</inkml:trace>
  <inkml:trace contextRef="#ctx0" brushRef="#br0" timeOffset="66374.8024">28502 3751 328 0,'-16'0'66'0,"4"0"-63"15,2 0 43-15,5 0-9 16,4 0-3-16,-1-2 21 16,2 2 3-16,0 0-21 15,8 0-30-15,4 0-10 16,2 7 3-16,2 4-1 0,4 0 3 15,-4 1-2-15,2 4 0 16,-2 0 2-16,-4 0-3 16,3 1 3-16,-3-4-2 15,0 0-15-15,-3-6-58 16,-4-7-40-16,-2 0-107 16</inkml:trace>
  <inkml:trace contextRef="#ctx0" brushRef="#br0" timeOffset="66515.4186">28663 3751 468 0,'0'-2'167'0,"-2"2"-114"0,-8 0-13 16,0 11-41-16,-7 9-3 15,-6 6 4-15,-7 11 1 16,-12 7 2-16,-6 0-7 16,-4-3-249-16</inkml:trace>
  <inkml:trace contextRef="#ctx0" brushRef="#br0" timeOffset="87218.7272">24759 11501 300 0,'-19'0'166'16,"7"0"-117"-16,0 0 37 15,2-4-22-15,5 3-15 16,3-1-4-16,2 0-8 0,0 2-8 16,0-1-10-16,12 1-9 15,8 0-3-15,9-2 2 16,12 0 0-16,15 0 0 15,18 0-3-15,10-3-2 16,15-1 0-16,10-1-1 0,12 1 0 16,8-4-3-16,0 0 1 15,1-5 0-15,-4 3 1 16,-9-3-2-16,-10 3 0 16,-15 2 1-16,-17 2 0 15,-13 1-1-15,-14 4 1 16,-16-1-5-16,-17 2-15 0,-8-1-9 15,-7-1 1-15,-10 1-11 16,-9-5-45-16,-6 1-33 16,-6-4-48-16</inkml:trace>
  <inkml:trace contextRef="#ctx0" brushRef="#br0" timeOffset="87484.3345">26009 11091 697 0,'-22'-16'15'0,"2"2"15"16,2 2 22-16,9 7-33 16,3 5 6-16,5 2-8 15,1 14-17-15,22 2 0 16,12 5 6-16,8 4 8 16,16 3 3-16,1 3-6 15,1 0-5-15,-6 3 3 0,-13 1-2 16,-14 5-1-16,-19 2-4 15,-8 2 1-15,-23 4-1 16,-23 4 2-16,-17 0-3 16,-17 3 3-16,-9 0-1 15,-7-9-24-15,-2-11-89 0</inkml:trace>
  <inkml:trace contextRef="#ctx0" brushRef="#br0" timeOffset="101656.4391">25410 5736 209 0,'0'-2'55'16,"0"-1"4"-16,0 1 7 16,0 0-26-16,0 2-17 0,0-2 4 15,0 0-4-15,0 1 3 16,0-1-2-16,0 0 5 16,0 1 0-16,0 1-5 15,0 0-7-15,0 0-6 16,0 0-6-16,0 0-4 15,0 0 0-15,0 0 2 0,0 0 3 16,0 0 5-16,0 1 9 16,0-1 18-16,0 0 7 15,0 0-11-15,0 0-10 16,0 0-13-16,2-1-8 16,0 1-3-16,-1 0-2 0,-1-2-101 15,0-6-154-15</inkml:trace>
  <inkml:trace contextRef="#ctx0" brushRef="#br0" timeOffset="106719.076">25210 5321 240 0,'0'-4'198'15,"0"-2"-177"-15,0 3 62 16,-2 3-33-16,2-2-15 15,0 2-5-15,0 0-8 0,0 0-6 16,0 0-8-16,3 0 2 16,3 0 8-16,0 0 5 15,3 0-6-15,-1 4-1 16,3-1-6-16,-3 2-1 16,5 1-5-16,-2 1-2 0,1 2 2 15,3-1-3-15,-3 2 1 16,1-1-1-16,-1 0-1 15,3 3 2-15,-4-3-1 16,3 0-3-16,-3-4-48 16,-1-1-61-16,-1-4-78 15</inkml:trace>
  <inkml:trace contextRef="#ctx0" brushRef="#br0" timeOffset="107109.687">25383 5260 339 0,'0'0'73'0,"0"-4"17"0,0 0-15 15,0 1-14-15,0 0-10 16,0 1-1-16,0 2-4 16,0 0-14-16,-2 0-12 15,-1 4-18-15,-1 8-4 16,1 2 6-16,-2 8 5 0,-5 5-5 15,1 4 0-15,-3 1-3 16,-3 2 2-16,0 0-1 16,-4-2-45-16,4-12-93 15,-2-9-259-15</inkml:trace>
  <inkml:trace contextRef="#ctx0" brushRef="#br0" timeOffset="110515.9683">25168 5308 299 0,'-9'0'146'16,"4"0"-85"-16,0-4 36 16,0 3-40-16,5 0-18 15,0 1 1-15,0 0-18 16,10 0-26-16,4 1 1 15,4 7 11-15,1 4 5 16,5 0-6-16,-1 1-6 0,1-1 3 16,-5-2-4-16,5 1 3 15,-6 1-1-15,-1-5-1 16,2-1-17-16,-4-2-56 16,-3-4-17-16,-4 0-83 15</inkml:trace>
  <inkml:trace contextRef="#ctx0" brushRef="#br0" timeOffset="110719.0899">25374 5248 574 0,'0'-2'37'0,"-3"0"38"16,1 2-17-16,2 0-29 15,0 5-22-15,-3 9-2 16,1 2 5-16,-2 7-5 15,-3 4-1-15,-2 5-1 16,-2 2 1-16,-3 0 0 0,-4-3-73 16,0-10-116-16</inkml:trace>
  <inkml:trace contextRef="#ctx0" brushRef="#br0" timeOffset="120234.7946">10297 8365 531 0,'0'-11'13'0,"0"3"19"0,0-1 50 16,0 1-14-16,0 3-27 15,0 0-10-15,0 1-2 16,0 1-10-16,0 1-2 15,0 2-5-15,0 0-4 16,0 0-3-16,0 0-2 16,0 0-3-16,0 0 1 0,0 0 0 15,0 0-2-15,0 7 1 16,2 3 0-16,3 3 0 16,2 3 0-16,1 2 1 15,3 2-2-15,4 0 3 0,-2-3-1 16,4-1 0-16,-1-2 0 15,0-3 1-15,-2-2 0 16,5-5 0-16,-1-1 2 16,-1-3 2-16,3 0 3 15,-2-1 1-15,0-9-1 16,1-6-1-16,-5 1 0 16,-2-5 7-16,-3-5-3 0,-2-2 0 15,-5 2-1-15,-2-2-3 16,0 2 0-16,0 2-8 15,-2 6 0-15,-5 2 0 16,6 6 0-16,-3 4 0 0,1 1 0 16,3 4 0-16,0 0 0 15,0 4 0-15,0 7 0 16,5 3 0-16,2 7 0 16,2 4 0-16,-3 9 0 15,4 2 0-15,-3 4 0 0,2 9 0 16,-2 1 0-16,1 0 0 15,-5 2 0-15,1 1 0 16,-3-1 0-16,-1-4 0 16,-5-1 0-16,-10-5 0 15,-4-1 0-15,-6-5 0 16,-6-4 0-16,1-5 0 0,1-4 0 16,0-5 0-16,2-8 0 15,4-7 0-15,3-3 0 16,2-13 0-16,4-10 0 15,3-6 0-15,5-1 0 0,5-2 0 16,1 5 0-16,0 2 0 16,1 5 0-16,6 4-17 15,3-1-89-15,-3-5-299 16</inkml:trace>
  <inkml:trace contextRef="#ctx0" brushRef="#br0" timeOffset="124172.0969">11808 6161 216 0,'-11'-2'460'15,"1"2"-459"-15,0 12-7 16,8 12-2-16,2 4 6 0,6 6 1 16,10 0-2-16,13 0 2 15,7 0-1-15,9-5 3 16,8-5 0-16,10-4 0 15,4-10 0-15,7-6 2 16,8-4 3-16,8-14 7 16,4-8-4-16,6-8-4 0,4-5-3 15,4-7 0-15,-3-1-2 16,2 1 1-16,-3 1-1 16,-6 7 2-16,-3 4 11 15,0 8-4-15,-1 6-4 0,-1 9-1 16,3 4-1-16,-1 1 7 15,-1 2 1-15,-1 7-5 16,-3 6-4-16,-6 2 1 16,2 0-3-16,-1-3 1 15,1-7-1-15,4-5 2 16,0-2 1-16,5-15 1 0,0-10-3 16,2-5 2-16,5-5-3 15,-5-3 0-15,-2-6 3 16,-4-1-4-16,-8 3 1 15,-5-1 2-15,-14 4-1 16,-6 6 9-16,-7 6 4 0,-5 9-9 16,-2 7 0-16,-3 10-3 15,3 3-3-15,-1 0 1 16,2 9 0-16,-1 7-1 16,2 0 2-16,-2 0-2 15,2-5 3-15,-2-6 1 0,1-5-2 16,-2-5 2-16,-2-16-1 15,0-8 1-15,-2-9-2 16,-2-8 3-16,-3-4-3 16,-1-8 3-16,-5-5 14 15,-6-3-2-15,-10-4-3 16,-5-3-3-16,-7-1-6 0,-8 1-2 16,-16 1-2-16,-10 5 1 15,-12-1 1-15,-14 7-2 16,-8 0-2-16,-14 4 3 15,-15 2-3-15,-8-2 4 0,-13 3-2 16,-14 0-7-16,-9 5-1 16,-13 1-3-16,-10 5 3 15,-6 4 5-15,-8 6 2 16,-2 6 3-16,2 8-4 16,3 3 2-16,-2 5 2 0,6 4-1 15,5 0-3-15,3 2 4 16,6-1-4-16,7 2 1 15,2 1-2-15,10 1 0 16,3 2 3-16,9 0 0 16,2 9 0-16,9 7 0 15,6 9 1-15,6 9-6 0,3 5 4 16,7 10 0-16,5 6 0 16,1 5 1-16,2 8 0 15,2 4 0-15,3 8 0 16,4 6 0-16,0 7 0 15,2-1-2-15,10 6 1 0,8 4 1 16,6 2-1-16,12 3 0 16,11 2 1-16,13 2 1 15,7 0-2-15,7-8 1 16,10-6 0-16,23-8-2 16,14-11 1-16,17-11-1 0,21-9 3 15,14-8-1-15,3-14-5 16,-4-16-234-16</inkml:trace>
  <inkml:trace contextRef="#ctx0" brushRef="#br0" timeOffset="125328.2535">10993 9075 636 0,'0'-14'166'0,"0"-4"-158"16,0 4 5-16,0 5 26 15,10 6-20-15,3 3-19 16,5 5-2-16,0 11 1 0,4 7 0 16,-5 5 5-16,0 5-1 15,-7 2-1-15,-4 1-1 16,-6-4 3-16,0-5-3 16,0-7 1-16,-6-6 0 0,3-7 1 15,-1-7 1-15,4-3 2 16,0-15 6-16,0-4-9 15,2-7-3-15,3-2 1 16,6 1-1-16,-2 2 2 16,-2 7 2-16,0 7 0 0,0 6 1 15,3 7-1-15,0 1-5 16,3 11-3-16,5 8 1 16,-1 6 3-16,2 7 3 15,1 4-1-15,-5-3 1 16,6 1 1-16,-3-8-3 15,-2-11-26-15,4-8-35 0,1-7-147 16</inkml:trace>
  <inkml:trace contextRef="#ctx0" brushRef="#br0" timeOffset="125578.2327">11704 8556 757 0,'-5'0'33'16,"3"-3"38"-16,2-3-29 16,7-1-29-16,13 0-21 15,4 0 6-15,9 0 4 16,1-1-4-16,2 7-33 15,-5 1-37-15,-9 1-54 0,-12 12-81 16,-10 3-210-16</inkml:trace>
  <inkml:trace contextRef="#ctx0" brushRef="#br0" timeOffset="125703.2224">11754 8742 638 0,'-11'14'55'0,"9"-5"23"0,4-5-11 15,20-4-9-15,12-4-17 16,11-8-29-16,7-3-9 15,5-4-4-15,1-7-71 16,-4 0-275-16</inkml:trace>
  <inkml:trace contextRef="#ctx0" brushRef="#br0" timeOffset="127531.3621">13046 8215 559 0,'0'-16'50'0,"-2"-1"4"15,2-1 34-15,0 0-16 16,0 2-33-16,0 3-15 0,2 4-4 16,1 8-10-16,-1 1-1 15,-2 7-9-15,0 14-8 16,0 8 6-16,0 4 0 16,0 5 3-16,0 1 1 15,0-6-2-15,0-7 1 0,0-6 0 16,0-9 0-16,2-4-1 15,1-7 2-15,6 0-1 16,0-2 2-16,0-7 1 16,1 0-2-16,5-2-1 15,-4 0 0-15,-4 6-1 0,0 0 0 16,-3 1 0-16,-2 1 2 16,-2 3-1-16,0 0-1 15,0 0-1-15,0 0 3 16,2-2-1-16,-1 2 0 15,5-2-5-15,2-2 0 16,1 1 3-16,1-1 1 0,0 1 1 16,-1-1 0-16,-3 1-2 15,-3-1 2-15,-1 3 1 16,-2 1-1-16,0-3-4 16,0 3-17-16,0 0-34 15,-2-2-111-15,-3-4-297 0</inkml:trace>
  <inkml:trace contextRef="#ctx0" brushRef="#br0" timeOffset="128125.0383">12984 8178 543 0,'7'-11'71'0,"7"-3"-72"16,8 1 6-16,4 5 16 15,1 1 2-15,3 3-4 16,-1 2-1-16,-3 2-9 16,-2 0-5-16,-10 11 0 15,-7 1-4-15,-7 6 1 0,0 2 2 16,-10 1 0-16,-7 0 6 16,-1 1 12-16,2-2-4 15,4-5-4-15,-1-2-3 16,10-2-5-16,3-2 0 0,0-4-2 15,10 0 1-15,7-1 8 16,4 1 1-16,6 1-5 16,1 3-2-16,-1 1-3 15,0 5 0-15,-5 3 1 16,-4 1 1-16,-9 4 6 16,-7 4 1-16,-2 0-5 15,-13-2 0-15,-8 0 10 0,-4-2 2 16,-6-5-2-16,-3-4-3 15,-2-3-10-15,6-6 0 16,1-5-2-16,6 0 1 16,10 0-2-16,7-9-21 15,6-3-33-15,19-6-75 0,11-2-204 16</inkml:trace>
  <inkml:trace contextRef="#ctx0" brushRef="#br0" timeOffset="128343.7645">13743 8431 825 0,'-3'0'20'0,"-1"0"6"16,3 0 8-16,1 0-5 0,1 0-20 15,10 0-17-15,7-4 7 16,2 1 2-16,5-4 1 15,2-1-1-15,0 2-1 16,0-1-29-16,-5 1-36 16,-8-3-61-16,-7 2-93 0</inkml:trace>
  <inkml:trace contextRef="#ctx0" brushRef="#br0" timeOffset="128499.996">13830 8329 60 0,'-14'-3'525'0,"2"1"-440"0,6 2 37 16,2 0-47-16,4 11-55 15,0 12-19-15,0 6 10 16,4 6 7-16,4 6-4 16,4 4-6-16,2 0-5 15,0 1-2-15,-1-5-6 0,-1-11-69 16,-4-12-213-16</inkml:trace>
  <inkml:trace contextRef="#ctx0" brushRef="#br0" timeOffset="129171.8349">14447 8025 860 0,'-6'-17'7'0,"-1"9"1"0,5 6 27 16,0 2-13-16,-4 16-23 15,1 9-2-15,3 5 3 16,0 8 1-16,2 1-2 16,0-2 2-16,2-1-1 15,7-9 0-15,0-4 0 0,2-10-2 16,1-8 1-16,5-5-1 16,1-10 8-16,1-9-1 15,3-3-2-15,-2 1-1 16,-4 3-1-16,-6 6-1 15,0 5 0-15,-7 5-2 16,-1 2 0-16,-2 16-2 0,0 7 6 16,0 9 7-16,0 8 1 15,2 6-2-15,1 0-2 16,4 2-2-16,1-1-4 16,1-6 3-16,1-7-7 15,-1-12-36-15,6-14-18 0,0-8-71 16,4-18-209-16</inkml:trace>
  <inkml:trace contextRef="#ctx0" brushRef="#br0" timeOffset="129578.0481">14992 8100 825 0,'-2'-4'21'0,"0"0"-14"15,2 4 15-15,4 0-16 16,8 12-7-16,1 3 4 0,3 6 5 16,-1 3-2-16,-1 2 1 15,-6 1-1-15,-4 0-4 16,-4 0 1-16,0-8 0 0,0-2-1 16,-2-7 0-16,2-8 0 15,0-2 2-15,0-11 5 16,8-8-2-16,2-12-6 15,3-6 0-15,0-4 1 16,-1-4-1-16,-2 2 0 16,-3 9 0-16,-4 9-1 0,-1 6 4 15,-2 13 2-15,0 6-2 16,0 16-5-16,0 10-6 16,0 9 7-16,3 10-2 15,6 8 2-15,4 4 0 16,4 0 0-16,7-1-4 0,3-8-56 15,5-12-111-15,8-15-116 16</inkml:trace>
  <inkml:trace contextRef="#ctx0" brushRef="#br0" timeOffset="129781.182">15735 8215 785 0,'-3'0'8'15,"-14"0"6"-15,15 0 37 16,2 0-21-16,15 0-24 0,6 0-4 16,11 0 15-16,3 0-9 15,1 0-5-15,2 0-1 16,-8 0-1-16,-3 0-35 16,-8 0-56-16,-4 0-58 15,-8-3-133-15</inkml:trace>
  <inkml:trace contextRef="#ctx0" brushRef="#br0" timeOffset="129937.3888">15961 8130 670 0,'-2'-8'99'0,"1"1"4"15,1 2-23-15,0 5-40 16,0 5-33-16,1 13-16 0,13 9 10 16,-4 9 1-16,2 4 0 15,1 9 0-15,-4-1-2 16,-4 2 3-16,-1-7-46 15,-4-13-114-15</inkml:trace>
  <inkml:trace contextRef="#ctx0" brushRef="#br0" timeOffset="130468.6171">16845 7893 703 0,'0'-19'33'0,"-2"-2"26"16,-5 7 13-16,-3 3-29 15,-2 8-23-15,-6 3-15 0,-3 14-4 16,-2 17-1-16,-5 9 1 16,7 14 2-16,3 8-1 15,11 1 4-15,7-2 3 16,7-7-4-16,22-7-2 15,14-11-1-15,6-11 0 0,8-11 0 16,4-13-2-16,4-1-41 16,-12-19-105-16,-6-7-387 15</inkml:trace>
  <inkml:trace contextRef="#ctx0" brushRef="#br0" timeOffset="130671.7121">16806 8150 848 0,'0'0'19'16,"15"-8"22"-16,12 5-4 16,13-1-9-16,7-1-25 15,10 1-2-15,4 0-23 16,-1-4-89-16,-5-8-440 15</inkml:trace>
  <inkml:trace contextRef="#ctx0" brushRef="#br0" timeOffset="131484.1632">15116 8669 391 0,'7'3'214'0,"0"2"-180"16,2 3-6-16,5 2 27 15,0 3 4-15,1 5-15 16,-1 3-15-16,1 4-12 16,-5 0-9-16,0-2-2 0,-5 0-3 15,-1-3 0-15,-4-6-3 16,0-3 1-16,0-4 3 15,0-5 4-15,0-2 7 16,0-9 16-16,0-9-13 16,7-9-16-16,7-3-2 0,2-4 0 15,6 4 1-15,-1 1-1 16,-3 6 0-16,-1 7-2 16,-5 7 1-16,0 7 3 15,1 2 0-15,-1 18 0 16,3 7-2-16,-1 11 0 0,-1 5 3 15,1 6-2-15,-5-2 1 16,-4 0 0-16,1-5 0 16,-4-8-8-16,2-16-59 15,-1-16-217-15</inkml:trace>
  <inkml:trace contextRef="#ctx0" brushRef="#br0" timeOffset="138187.3293">16816 8685 519 0,'-9'7'82'0,"0"-7"-66"16,2 0 73-16,3 0 7 15,4 0-43-15,0 0-20 0,7-4-2 16,13-7-19-16,13-1-9 16,8-6 2-16,13-2-2 15,8 1-2-15,1-2-1 16,-3 5-3-16,-8 5-48 15,-18 4-68-15,-20 7-114 16</inkml:trace>
  <inkml:trace contextRef="#ctx0" brushRef="#br0" timeOffset="138343.5933">16850 8843 476 0,'-25'20'257'0,"16"-13"-223"15,11-5 18-15,28-2 9 16,23-12 10-16,16-10-36 0,18-6-20 15,8-5-12-15,4 1-2 16,-4-2-1-16,-9 0-51 16,-18 2-130-16</inkml:trace>
  <inkml:trace contextRef="#ctx0" brushRef="#br0" timeOffset="144015.164">13903 10596 819 0,'-3'-41'16'16,"3"-4"-17"-16,1 2 8 16,18 7 15-16,1 7-8 0,-1 5 0 15,4 11-1-15,1 9-11 16,0 4-3-16,-3 20 0 16,-3 10 0-16,-4 8-1 15,-6 9 3-15,-7 4 0 16,-1-1 0-16,0-4 0 0,-6-9 1 15,3-9-2 1,-2-10 2-16,5-12-1 0,0-6 4 16,0-8 14-16,1-16 14 15,12-8-29-15,3-7-4 16,6 0 1-16,-3 3 0 16,3 6-2-16,-2 8 1 0,-4 12-1 15,0 8-1-15,-4 2-1 16,2 15 2-16,-4 9 0 15,0 1 5-15,2 3-1 16,0-2-1-16,1-4-1 0,-1-3 2 16,4-10-3-16,-1-6 0 15,1-3 4-15,2-14 1 16,-1-9 8-16,0-8-1 16,0-5-5-16,-5 1-2 15,3 3-5-15,-5 5 0 0,-1 6 0 16,-2 8 0-16,-1 9 0 15,1 4 0-15,0 6 0 16,1 12 0-16,9 5 0 16,0 4 0-16,7 6 0 15,-2 2 0-15,7-2 0 16,0-3 0-16,1-3 0 16,1-5-33-16,3-12-40 0,-2-10-134 15</inkml:trace>
  <inkml:trace contextRef="#ctx0" brushRef="#br0" timeOffset="144374.4946">14963 10463 722 0,'-7'-3'6'16,"4"3"40"-16,3 0-7 16,0 0-5-16,5 0-23 0,4 5-4 15,9-2 12-15,-2 1-11 16,4-2 1-16,-1-2-6 15,4 0 0-15,-4-9 0 16,-2 0-1-16,-4-5 1 16,-4 0 0-16,-4-3 1 15,-5-2 11-15,0-1 3 16,-12 3 0-16,-6 0-3 0,0 7-9 16,-7 6-4-16,0 4-2 15,1 7 0-15,0 15 0 16,5 8 0-16,4 7 0 15,7 8-2-15,6 5 3 0,2 0-1 16,10-2 1-16,11-7-2 16,11-8 1-16,7-8 0 15,15-13-10-15,6-12-24 16,8-6-26-16,6-19-145 16</inkml:trace>
  <inkml:trace contextRef="#ctx0" brushRef="#br0" timeOffset="144733.8753">15713 10415 760 0,'-23'-9'73'0,"-5"-4"-8"0,3 6-28 15,-2 6-22-15,-4 1 6 16,4 0-19-16,0 11 2 16,3 6-3-16,5 5 0 15,-1 4 1-15,6 3 0 16,4-2-3-16,7 2 2 0,3-7-2 15,2-2 0-15,9-6 0 16,7-5 1-16,2-9 0 16,3 0 3-16,0-11-6 15,2-9 3-15,-3-5 1 16,2-5-1-16,-7 2 1 16,0 3 1-16,-7 3-1 0,-1 7 0 15,-3 8 4-15,1 7 8 16,0 0-5-16,-2 18-7 15,2 4-1-15,4 12 2 16,2 4-1-16,1 2-1 16,6 4 1-16,3-10-26 0,3-6-76 15,4-15-261 1</inkml:trace>
  <inkml:trace contextRef="#ctx0" brushRef="#br0" timeOffset="145265.1237">16095 10458 384 0,'0'-16'276'15,"-2"-4"-228"-15,2 2 60 16,0 0-51-16,7 6-24 16,3 5-18-16,3 7-9 15,3 0-4-15,2 11-5 16,-5 10 2-16,-3 4 1 0,0 5 1 15,-7 4-2-15,-3-4 2 16,0 1-2-16,-5-8 0 16,-3-5 3-16,1-8-1 15,2-6 3-15,5-4 7 0,0-14 9 16,7-9-10-16,9-8-9 16,4-6 0-16,3-1 0 15,4 1 4-15,-1 5 1 16,-5 7-1-16,-1 5 1 15,-4 11-1-15,0 9-1 16,-1 2-2-16,-5 16-2 16,2 9 1-16,1 5-3 0,1 9 2 15,1 1 1-15,-3 7-1 16,5-2 2-16,0-7-43 16,4-6-63-16,-1-15-270 15</inkml:trace>
  <inkml:trace contextRef="#ctx0" brushRef="#br0" timeOffset="145811.93">17265 10037 640 0,'-18'-27'84'15,"0"7"24"-15,-1 9-48 16,-3 11-14-16,-5 11-27 16,-4 25-16-16,1 17-2 0,-1 17 2 15,4 14 3-15,6 14 1 16,10 7-1-16,11 5-1 16,1-9-2-16,25-11-3 15,10-8 0-15,11-21-3 0,9-20-14 16,6-21-26-16,5-20-26 15,-5-12-126-15</inkml:trace>
  <inkml:trace contextRef="#ctx0" brushRef="#br0" timeOffset="146046.284">17734 10261 546 0,'-19'-5'249'0,"-1"-15"-242"15,-4 13 13-15,-3 7 3 16,-4 4 17-16,1 14-22 0,1 7-11 16,2 5-3-16,5 10 0 15,7 2 2-15,6 3-4 16,9 0-1-16,2-1 0 16,17-1 1-16,8-8-3 0,9-5-19 15,4-10-13-15,2-12-23 16,3-8-64-16,-8-8-72 15</inkml:trace>
  <inkml:trace contextRef="#ctx0" brushRef="#br0" timeOffset="146218.1344">17552 10525 639 0,'-18'4'49'15,"11"-3"25"-15,7 1-21 16,9-2-9-16,16 0-25 0,11 0 2 15,9 0-8-15,13 0-10 16,-1-4-1-16,3-6-51 16,-7 0-129-16,-2-5-412 15</inkml:trace>
  <inkml:trace contextRef="#ctx0" brushRef="#br0" timeOffset="146483.9862">18009 10119 790 0,'-15'-23'43'0,"6"5"16"16,9 5-27-16,2 8 2 15,18 5-15-15,4 1-20 16,15 23 2-16,2 10 1 16,6 12 2-16,-3 15 1 15,-6 9 1-15,-11 9-1 16,-14 13-2-16,-13 8 1 0,-13 1 1 15,-21 5-3-15,-9-5 2 16,-7-7-5-16,-3-17-35 16,5-18-25-16,6-23-42 15,10-26-212-15</inkml:trace>
  <inkml:trace contextRef="#ctx0" brushRef="#br0" timeOffset="146780.8709">18776 10449 815 0,'30'-2'13'0,"11"-9"3"15,8-1 2-15,8-1-14 16,-2 2-2-16,1 3-2 0,-3 1-1 16,-12 7-25-16,-13 0-39 15,-14 0-124-15</inkml:trace>
  <inkml:trace contextRef="#ctx0" brushRef="#br0" timeOffset="146921.451">18881 10596 785 0,'12'-3'43'16,"21"-10"-5"-16,12 1-22 16,14-2-5-16,9 2-8 0,8-1-3 15,3 2-1-15,0 3-50 16,0-3-72-16,-7 0-93 15</inkml:trace>
  <inkml:trace contextRef="#ctx0" brushRef="#br0" timeOffset="147202.6856">19711 10355 663 0,'-20'-12'56'16,"-1"7"13"-16,1 5-22 16,1 0-24-16,4 9-5 15,2 11-10-15,6 5-7 16,3 5 0-16,4 2 1 15,0 4 2-15,7-4 2 0,10-4 1 16,1-3 0-16,6-4 1 16,5-12 0-16,3-7 3 15,9-2-3-15,0-10-1 16,1-13-3-16,-1-9 0 16,-7-10 1-16,-9-6 9 15,-13-2-5-15,-10-1-4 0,-7 6-3 16,-26 7-5-16,-18 13 1 15,-15 13-6-15,-11 7-65 16,-7 5-169-16</inkml:trace>
  <inkml:trace contextRef="#ctx0" brushRef="#br0" timeOffset="148390.0931">15051 12040 492 0,'2'4'189'0,"-2"-4"-160"16,0 0 21-16,5-1 5 15,6-7 3-15,5-11-49 16,8-4-6-16,8-2-2 0,4-8 0 16,8-5-1-16,0-6 1 15,-5-3-1-15,-5-5 0 16,-12 2 1-16,-10 2 1 16,-12 7-2-16,-5 8 1 15,-17 10-2-15,-7 10-1 0,-6 11 1 16,1 2-2-16,1 9 2 15,5 7 0-15,4 2 0 16,10-1 1-16,5 0 0 16,8-5-1-16,1-1 2 15,7-4 1-15,5-5 3 16,3-2 2-16,0 0-2 0,0 0-2 16,-3 0-1-16,-1-2 0 15,-3-2-1-15,-3 1 1 16,0-2-2-16,-3-1 3 15,0 1-2-15,-1 1 0 0,-1-1 1 16,0 0-2-16,0 0 0 16,0 0 1-16,0 2-1 15,0 1 0-15,0 2-4 16,-1 0-16-16,-3 0-26 16,-3 2-98-16,-1 1-106 15</inkml:trace>
  <inkml:trace contextRef="#ctx0" brushRef="#br0" timeOffset="149061.921">15228 11599 699 0,'-17'-28'49'0,"0"1"8"15,3 5 7-15,6 12-30 16,3 10-10-16,5 2-8 16,0 23-18-16,15 12-2 15,7 15 5-15,2 12 3 16,11 4-1-16,1 1 3 16,1-4-2-16,-1-6-2 0,-2-15-1 15,-3-8 0-15,-8-15-1 16,-1-10 0-16,-6-11 3 15,0-7 9-15,-5-19 7 16,2-13-8-16,-3-13-5 16,-1-6 2-16,-2-8-3 15,3 0-5-15,-2 4 0 16,1 5 0-16,1 14 0 0,0 14 0 16,1 15 0-16,4 14 0 15,-1 8-11-15,4 21-24 16,1 9-25-16,3 8-35 0,-2 4-115 15,4-3-249-15</inkml:trace>
  <inkml:trace contextRef="#ctx0" brushRef="#br0" timeOffset="149608.7791">15942 11890 564 0,'2'-18'200'0,"-2"-3"-170"15,0 3 17-15,-7 6-17 16,1 5-7-16,-7 4-10 15,0 3-2-15,1 6-3 16,-2 9-1-16,-2 0 2 16,0 4-7-16,4 3 0 15,6-2-1-15,0 1-2 0,6 1 1 16,0-5-1-16,9 0-1 16,8-8 0-16,0-3 2 15,7-6-6-15,-4 0 3 16,1-7 6-16,-3-8-1 0,-1-7 2 15,-2-1-2-15,-1-2-1 16,-2 3 4-16,-2 4 3 16,-3 4 0-16,-2 6 0 15,0 3-2-15,-2 5-1 16,2 10-6-16,4 5 1 0,2 9 0 16,3 4 0-16,3 5 0 15,-1 1 1-15,-2-4-1 16,0-4 1-16,-1-6 0 15,0-8-1-15,-1-6 1 16,1-6 2-16,3-7-1 16,-1-15 2-16,4-5-2 0,1-8 0 15,0-4-1-15,-3-2 0 16,2 5-1-16,-7 4-1 16,-4 11 1-16,0 5 1 15,-2 10-2-15,-3 6 1 0,1 13-1 16,1 9-2-16,3 7 2 15,4 9 2-15,0 6-1 16,3 7-1-16,-3 5 2 16,5-2-17-16,-2-6-66 15,4-16-178-15</inkml:trace>
  <inkml:trace contextRef="#ctx0" brushRef="#br0" timeOffset="150343.0656">17561 11703 700 0,'-16'-32'113'16,"-9"3"-95"-16,-9 11 22 16,-10 15-26-16,0 3-2 15,-5 21 0-15,5 15 0 16,4 10-2-16,13 8-2 16,11 4 5-16,12 7-4 0,4-2-4 15,24-5-3-15,8-7-1 16,11-4-1-16,4-13-1 15,3-9-2-15,0-14-30 16,-4-11-29-16,-12-2-95 16,-7-18-268-16</inkml:trace>
  <inkml:trace contextRef="#ctx0" brushRef="#br0" timeOffset="150499.318">17400 11986 669 0,'-19'0'84'0,"14"-1"-19"15,9-1-40-15,23 1-3 0,15-2 9 16,7 2-19-16,7-4-8 16,0 2-1-16,-6 1-4 15,-12 0-54-15,-17-3-139 16,-11-2-452-16</inkml:trace>
  <inkml:trace contextRef="#ctx0" brushRef="#br0" timeOffset="150718.0806">17023 11496 732 0,'-34'-5'36'16,"2"5"32"-16,5 5-44 16,6 21-14-16,6 16 1 15,3 9-5-15,12 12 2 16,0 5-1-16,19 7 1 0,4 1-3 15,5-1-4-15,4 0 1 16,7-11-2-16,2-9-65 16,8-16-124-16,-1-21-246 15</inkml:trace>
  <inkml:trace contextRef="#ctx0" brushRef="#br0" timeOffset="150936.7759">17829 11433 825 0,'20'-19'29'0,"-3"17"10"0,12 9-29 16,0 27-8-16,3 18 2 15,1 15 6-15,-3 14 7 16,-6 10-3-16,-12 11-2 16,-9 6-6-16,-3-1-3 15,-8 0 0-15,-11-5-2 0,2-10-4 16,8-19-35-16,9-21-76 15,7-22-291-15</inkml:trace>
  <inkml:trace contextRef="#ctx0" brushRef="#br0" timeOffset="151233.6339">18730 11767 385 0,'13'-2'136'16,"10"-9"-73"-16,7-1-9 0,11 3-3 15,3-3-23-15,5 2-22 16,1 3-5-16,-5 4 1 16,-2 1-5-16,-16 2-112 15,-11 0-321-15</inkml:trace>
  <inkml:trace contextRef="#ctx0" brushRef="#br0" timeOffset="151374.2535">18705 12006 787 0,'0'0'18'16,"22"-12"-23"-16,17 1 7 16,22-2 0-16,20 1-3 15,14-3-34-15,17 4-66 16,4-6-187-16</inkml:trace>
  <inkml:trace contextRef="#ctx0" brushRef="#br0" timeOffset="151733.5938">20266 11654 858 0,'-11'-26'7'0,"-16"-1"10"0,-3 8-8 16,-10 6-6-16,-5 6 5 16,-6 5 2-16,0 2 2 15,-3 14-4-15,-2 11-4 16,5 9-1-16,0 9-3 0,4 2 1 15,13 1-2-15,13 1 0 16,11-5 0-16,10-5-3 16,19-6 3-16,13-6-1 15,10-6-1-15,6-5-4 16,-2-10 4-16,-4-4 3 16,-8 0 3-16,-13-7-1 0,-13-8 0 15,-8-5 2-15,-17 2-1 16,-14-2-2-16,-10 5 2 15,-4 0-2-15,1 5-1 16,3 5 0-16,10 2 0 16,16 3-19-16,15 0-30 15,13-4-96-15,21-3-115 0</inkml:trace>
  <inkml:trace contextRef="#ctx0" brushRef="#br0" timeOffset="152061.7283">20300 11305 382 0,'0'-7'450'0,"0"-16"-424"15,0 12 1-15,5 4-16 16,10 5 12-16,2-2-13 16,8 4-7-16,1 0 0 0,3 4 2 15,-6 5 2-15,-4 7-5 16,-7 3-2-16,-11 5 0 15,-1 2 0-15,-9 3 0 16,-7 2 1-16,-2-3 0 16,2-6 1-16,3-5-2 15,13-6 1-15,2-6-2 0,21-5 1 16,13 0 14-16,13-11-4 16,10-1-7-16,11 0-1 15,4-1-2-15,-1 4 1 16,-3 7-2-16,-9 2-39 0,-8 4-61 15,-12 8-157-15</inkml:trace>
  <inkml:trace contextRef="#ctx0" brushRef="#br0" timeOffset="152202.3129">20941 11872 877 0,'-2'-1'69'0,"2"-10"-2"15,0 2-57-15,9-2-10 16,9-5-13-16,11-14-150 16</inkml:trace>
  <inkml:trace contextRef="#ctx0" brushRef="#br0" timeOffset="163734.9098">25376 5795 179 0,'0'0'34'15,"0"0"17"-15,-2-2-13 16,2 2-10-16,0-1-3 16,0 1-9-16,0 0-5 0,0-3 0 15,0 3 2-15,0 0 1 16,0 0-4-16,0-1 6 16,0 1 0-16,0 0-2 15,0 0-8-15,0 0-4 16,-1 0-3-16,1 0 0 15,-2 0 2-15,2 0-1 0,-2 1 0 16,2 2 0-16,0-3 2 16,0 0 13-16,0 0 20 15,0 0-21-15,0-4-6 16,0 0-4-16,0 2 3 16,0 1 3-16,0 1-3 0,0 0-2 15,0 0-1-15,0 0-6 16,-2 0-2-16,1 0 2 15,-1 3 2-15,-2 1 1 16,4 0-1-16,-4-3 0 16,4 1 1-16,-2-2 0 0,2 0 2 15,0 0 2-15,0 0 7 16,0 0 8-16,0 0-2 16,0 0-4-16,0 0 0 15,0-2-2-15,0 1-1 16,0-2-2-16,2 2-4 15,-2 1-3-15,0 0 0 0,0 0-1 16,0 0-1-16,0 0-2 16,4 5-1-16,-4-1-13 15,2-4-103-15,-2 0-270 16</inkml:trace>
  <inkml:trace contextRef="#ctx0" brushRef="#br0" timeOffset="165251.2933">25186 5353 241 0,'-2'0'3'0,"2"0"13"15,0 0 2-15,0 0 25 16,0 0 4-16,0 0-23 0,0 0-9 16,0 0 2-16,0 0 6 15,0 0 4-15,0 0-13 16,5 0-7-16,2 0-2 15,2 0-4-15,3 0 0 16,0 3-1-16,3 2 0 0,0 2 1 16,4 1-1-16,-4 2 0 15,5-1-1-15,0 0-33 16,0-2-23-16,-2-1-73 16</inkml:trace>
  <inkml:trace contextRef="#ctx0" brushRef="#br0" timeOffset="165735.5947">25327 5254 159 0,'0'0'32'0,"-1"0"3"0,1 0 7 16,0 0 4-16,0 0 3 16,0 0-18-16,0 0-16 15,0 0-10-15,-2 2-3 16,0 5-3-16,0 1 4 15,-1 3 1-15,-1 6 3 16,1 5 3-16,-2 3-3 0,-5 2-4 16,5 4-1-16,-4 0 0 15,0-3 0-15,0-5-103 16</inkml:trace>
  <inkml:trace contextRef="#ctx0" brushRef="#br0" timeOffset="166376.2415">25189 5324 240 0,'0'0'123'0,"0"-3"-110"0,2-1 8 15,0 2-7-15,1 2-2 16,1 0-6-16,1 0-10 15,1 6 3-15,3 2 0 16,3 5 1-16,1 1 2 0,5 0-2 16,0 2 1-16,2-2 2 15,1 1-3-15,3-6-45 16,-3-4-126-16</inkml:trace>
  <inkml:trace contextRef="#ctx0" brushRef="#br0" timeOffset="166673.3865">25356 5265 286 0,'-3'0'55'0,"-1"2"-55"0,1 4-3 16,1 2 3-16,-2 5 6 15,-1 1 8-15,2 4 0 16,-5 2-4-16,3 1-4 16,-2 2-3-16,0-3-1 15,0-1 1-15,4-3-2 16,1-3-105-16</inkml:trace>
  <inkml:trace contextRef="#ctx0" brushRef="#br0" timeOffset="168314.196">25305 5411 117 0,'0'0'40'16,"0"0"19"-16,0 0-16 15,0 0-10-15,0 0-9 16,0 0 2-16,0 0 4 16,0 0-6-16,0 0-11 15,0 0-3-15,0 0-5 0,0 0-2 16,0 0-1-16,0 0-4 15,0 0 1-15,0 0-149 16</inkml:trace>
  <inkml:trace contextRef="#ctx0" brushRef="#br0" timeOffset="170783.1566">25351 5475 84 0,'-4'-1'69'15,"1"-1"-1"-15,-1 0 3 16,3 0-4-16,-1-1-12 16,0 1-19-16,0-1-5 15,2-1-3-15,0 2-1 16,-1 1-5-16,1-3 5 0,0 2-5 15,0 0-1-15,0 0-4 16,0 2-1-16,0 0-4 16,-3 0-7-16,3 0-7 15,0 0 0-15,-2 7 2 16,1 3 0-16,1-2 0 0,0 6 0 16,-2-1-1-16,2 2 2 15,0 2-1-15,0-1 0 16,0 2 0-16,0-2 0 15,2 0-1-15,1-1 1 16,0 0 0-16,0-3 0 16,-1 0 1-16,0-4-1 0,1 0 2 15,1-3 0-15,-3 0 0 16,1 1 0-16,2-3-1 16,-4-3 0-16,0 0-85 15,0 0-193-15</inkml:trace>
  <inkml:trace contextRef="#ctx0" brushRef="#br0" timeOffset="195329.8407">21682 7015 202 0,'-10'2'166'0,"0"-1"-138"16,3 1 6-16,4-2-21 16,1 0-9-16,2 0-1 15,0 0-5-15,0 0 5 16,2 0-3-16,8 0 2 16,0-5 0-16,4 0-1 0,6-1 1 15,2-3 10-15,4-1 9 16,8-3-6-16,8-3 4 15,7 0-6-15,9-7-6 16,11-2-2-16,6-6-2 16,13-2 1-16,7-5-2 0,17-5 0 15,7-1 5-15,13-9 0 16,8-1 1-16,16-4 3 16,6-5-9-16,10-3-1 15,10-2 1-15,8-2-2 16,15-3 2-16,10 0-2 0,11-6 0 15,11-2 1-15,16-9 0 16,8-1 15-16,14-7 16 16,16-6-1-16,11-3 1 15,10-1 6-15,17-1-13 16,14-3-10-16,10 1-11 0,6 6-1 16,10-2-2-16,7 4 1 15,6 4-6-15,0 3-14 16,-2 2-21-16,3-1-2 15,-3-2-12-15,-11-5-61 16,-16-10-214-16</inkml:trace>
  <inkml:trace contextRef="#ctx0" brushRef="#br0" timeOffset="199392.7678">12535 13897 776 0,'-12'-15'4'0,"-1"1"10"0,4 7 40 16,6 7-30-16,3 0-12 15,0 14-11-15,5 6 1 16,9 5 5-16,4 3 0 16,2 3-3-16,5-7-2 0,3-2-1 15,1-10 0-15,0-4 0 16,2-8 0-16,1-6 2 15,-3-12 0-15,-4-8 5 16,0-8 2-16,-5 0 4 16,-4-2 1-16,-4 4 3 15,-4 5-4-15,-4 8-5 0,-1 8 0 16,-1 7 0-16,-2 4-9 16,2 11 0-16,1 14 0 15,2 9 0-15,0 13 0 16,3 8 0-16,-1 4 0 15,-1 5 0-15,-3-2 0 0,-3-1 0 16,0-9 0-16,0-6 0 16,-7-7 0-16,-2-9 0 15,0-8 0-15,2-6 0 16,0-7 0-16,3-9-31 0,3 0-36 16,1-22-52-1,0-8-224-15</inkml:trace>
  <inkml:trace contextRef="#ctx0" brushRef="#br0" timeOffset="199596.0821">13231 14125 780 0,'1'0'76'0,"3"-6"-53"15,6-2 18-15,9-1-19 16,8-4-9-16,5 3-14 0,7-3 2 15,4 4-6-15,2 2-28 16,-4 4-44-16,-7 1-63 16,-5 2-50-16</inkml:trace>
  <inkml:trace contextRef="#ctx0" brushRef="#br0" timeOffset="199721.0637">13431 14173 574 0,'-23'9'95'0,"9"-4"-10"16,8-3-21-16,6 0-27 15,16-2-25-15,16 0-4 16,9-4-2-16,12-1-4 0,11-4-29 16,10-7-125-16,8-2-317 15</inkml:trace>
  <inkml:trace contextRef="#ctx0" brushRef="#br0" timeOffset="200408.8842">14985 13879 709 0,'-10'-27'41'0,"0"2"25"16,3 5-11-16,5 10-31 15,2 6-12-15,0 4-4 16,0 10-8-16,0 12-1 0,0 5 1 15,7 9 0-15,0-1 0 16,2 3 0-16,2-1 1 16,-2-8-1-16,1-4 0 15,5-4-1-15,-4-12 3 0,5-5-3 16,0-4 3-16,0-6 1 16,0-8 6-16,-3-5-2 15,1-1-1-15,-5 2 0 16,-1 4-4-16,-3 3-1 15,-3 6-1-15,1 5 1 0,-1 0-5 16,0 3 1-16,1 10 3 16,2 1 0-16,5 2 0 15,2 2-2-15,3-4 2 16,4-2 0-16,3-4 1 16,5-6-1-16,-1-2 3 0,2-8-2 15,-5-10 5-15,0-5 4 16,-4-4 4-16,-5-5-1 15,-7 0-1-15,-6-4 2 16,-1 5-8-16,-8 0-6 16,-8 5 0-16,-2 6 0 0,-1 7 0 15,2 8 0-15,2 5 0 16,8 3-7-16,5 14-33 16,2 4-16-16,9 4-23 15,8 0-100-15,5-2-173 16</inkml:trace>
  <inkml:trace contextRef="#ctx0" brushRef="#br0" timeOffset="200846.3523">15651 14169 508 0,'0'4'56'0,"0"-4"10"16,0 0 10-16,0 0-5 16,0-2-17-16,0-1-19 0,0 1 1 15,0 0-10-15,0 2-8 16,0 0-17-16,-4 4-3 16,-3 5 2-16,-4 1 0 15,2 8 0-15,2 2 1 16,0 1-2-16,4 1 1 0,3 1 0 15,0-1 0-15,3-7 1 16,11-4-3-16,6-6 2 16,-1-5 1-16,8 0 0 15,0-5-2-15,-1-13 4 16,-5 2-2-16,-3-5 2 0,-8 0-2 16,-9-1 3-1,-1 4 10-15,-13 2 0 0,-8 5-12 16,-4 4-2-16,-4 4 1 15,-3 3-2-15,3 3-3 16,5 6-31-16,3-6-43 16,8-3-146-16</inkml:trace>
  <inkml:trace contextRef="#ctx0" brushRef="#br0" timeOffset="201315.0854">15243 13083 724 0,'-7'-9'10'0,"-9"6"45"15,-2 3-28-15,-5 16-23 16,-3 15 2-16,-4 6 3 0,1 8-1 16,2 1-3-16,3 0-1 15,9-4-2-15,4-5 2 16,5-11-4-16,6-8 0 16,0-11 1-16,6-7 1 15,10-4 4-15,4-22 11 0,5-7-8 16,1-12-7-16,5-9 0 15,-4 0 3-15,0-1-2 16,-5 7 3-16,-7 10 0 16,-1 10 3-16,-7 10 1 15,-4 11 3-15,2 7-1 16,1 9-6-16,3 17-10 0,7 12 4 16,9 16 1-16,4 7-1 15,10 3 2-15,5 0-6 16,2-2-53-16,3-11-80 15,5-12-341-15</inkml:trace>
  <inkml:trace contextRef="#ctx0" brushRef="#br0" timeOffset="201658.8427">16471 13950 684 0,'-1'-7'29'16,"1"-2"44"-16,14 2-38 15,8 3-21-15,5 1-8 16,5 1-6-16,5 0 0 16,-1 2 0-16,0-1-36 0,-4-3-83 15,-3-4-60-15,-7-2-300 16</inkml:trace>
  <inkml:trace contextRef="#ctx0" brushRef="#br0" timeOffset="201815.0571">16733 13775 618 0,'-15'-5'76'0,"-2"1"14"0,5 4-33 16,3 4-33-16,-1 14-15 16,5 9-2-16,3 8-3 15,2 10 0-15,0 8-2 16,6 2-1-16,5 1-1 15,1-6-72-15,7-11-192 0</inkml:trace>
  <inkml:trace contextRef="#ctx0" brushRef="#br0" timeOffset="202314.9956">17238 13684 800 0,'0'-7'28'0,"-9"0"31"16,3 9-44-16,3 16-7 16,0 8-3-16,3 5 1 15,0 4 2-15,5-1-3 0,6 0 0 16,1-2-3-16,0-5-1 16,2-7 1-16,-4-4-1 15,3-9-1-15,-1-6 1 16,1-1 0-16,0-5 2 15,-1-13 1-15,1-3-1 0,-3-2-3 16,1 0 2-16,-3 1-2 16,-3 8 1-16,-3 3 0 15,0 8-2-15,1 3 1 16,-1 3-6-16,-1 13 3 0,6 4 2 16,0 3 1-16,7 2-1 15,-1 0 1-15,4-3 2 16,0-8-3-16,7-5 2 15,3-8 0-15,2-1 1 16,1-12 3-16,1-10 1 16,-2-4 1-16,-4-8 7 0,-9-3 2 15,-5-5 1-15,-7 7-13 16,-4-1-4-16,-4 9 0 16,-9 7 0-16,-1 13 0 15,-3 7-4-15,4 10-30 16,1 10-24-16,5 10-25 0,7-2-123 15,0 1-402-15</inkml:trace>
  <inkml:trace contextRef="#ctx0" brushRef="#br0" timeOffset="202502.4793">17829 13995 759 0,'0'7'115'0,"0"-4"-32"16,0 5-42-16,0 4-31 15,0 11 0-15,0 8-5 16,2 6-5-16,-2 10 0 0,0 6 0 16,0-3 0-16,-9 0-7 15,-4-8-35-15,-1-13-30 16,-1-16-35-16,3-13-160 16</inkml:trace>
  <inkml:trace contextRef="#ctx0" brushRef="#br0" timeOffset="202939.9469">17310 12927 698 0,'16'-13'111'15,"-2"2"-110"-15,-5 9 10 16,-3 8-7-16,-6 15 1 0,0 9 1 16,-15 10-1-16,-3 6-2 15,-5 4-1-15,0 0 0 16,-1-7-1-16,1-4 1 16,7-11-3-16,4-8 3 15,4-15 0-15,3-5 2 16,5-15 11-16,0-14 7 0,13-12-13 15,4-7 0-15,10-8-5 16,6 5-5-16,-1 2 4 16,0 9-3-16,0 11 2 15,-5 9 4-15,-5 12 1 0,-3 8 6 16,-4 0-5-16,-3 17-5 16,2 10-1-16,-2 13-1 15,3 10-2-15,0 10 4 16,5 10-12-16,6-1-49 15,2-5-91-15,2-7-225 16</inkml:trace>
  <inkml:trace contextRef="#ctx0" brushRef="#br0" timeOffset="203502.4075">18338 13656 751 0,'-1'-22'8'15,"1"-4"-7"-15,11 2 34 16,8 6 5-16,3 8-11 16,3 5-10-16,4 5-6 15,0 3-7-15,0 15 3 16,-7 5-4-16,-2 5-1 16,-5 1-2-16,-8 5 0 0,-5-2-1 15,-2 0 0-15,-9-3-1 16,-2-6 2-16,-3-5 0 15,3-4-1-15,2-10 2 16,5-4 0-16,4-8 5 0,0-11 1 16,7-8-4-16,7-9 3 15,3-9-1-15,5-6-1 16,1 0-1-16,-4-3 1 16,-2 7-1-16,-3 6 1 15,-6 12-5-15,-3 11 1 16,-5 12-2-16,0 6 1 0,0 6-1 15,0 18-3-15,0 14 2 16,4 10 0-16,8 13 0 16,6 4 1-16,9 3 1 15,7 0-1-15,7-9-13 16,6-14-53-16,1-18-141 16</inkml:trace>
  <inkml:trace contextRef="#ctx0" brushRef="#br0" timeOffset="221205.3963">19117 14480 822 0,'-6'0'10'0,"-14"0"-12"16,19-4 39-16,14-4-11 16,26-7-12-16,11-2-1 15,12-5 2-15,14-5-11 16,-1-2-3-16,1 1 2 15,-8 3-26-15,-14 4-54 0,-18 5-106 16,-18 11-436-16</inkml:trace>
  <inkml:trace contextRef="#ctx0" brushRef="#br0" timeOffset="221346.0019">19168 14586 297 0,'-12'26'522'15,"-44"-19"-477"-15,56-7 12 16,39-14-40-16,35-18 24 15,30-13-13-15,25-14-19 0,21-5-5 16,-1 2-4 0,-4-3-1-16,-14 5-61 0,-22 1-106 15</inkml:trace>
  <inkml:trace contextRef="#ctx0" brushRef="#br0" timeOffset="225814.6759">19076 14650 565 0,'-27'-10'57'16,"3"2"15"-16,7 1 1 16,5-2-38-16,5 5-5 0,7-4 3 15,26-4-10-15,22 2-19 16,21-7 0-16,25 0-3 16,21-1 0-16,12-2-2 15,4 3 2-15,-9-1-23 16,-14 1-42-16,-26 5-51 0,-35 3-45 15,-32 5-255-15</inkml:trace>
  <inkml:trace contextRef="#ctx0" brushRef="#br0" timeOffset="225955.2504">19384 14573 622 0,'-41'5'88'16,"28"-5"4"-16,27-12-27 0,46-6-37 15,30-5-6-15,25-9-5 16,22-3-13-16,13 2-1 15,2-1-2-15,-9-2-61 16,-14-3-159-16</inkml:trace>
  <inkml:trace contextRef="#ctx0" brushRef="#br0" timeOffset="230923.9681">19651 14007 592 0,'0'-32'12'0,"0"0"38"0,0 4 23 15,4 3 6-15,1 5-39 16,1 5-15-16,1 7-1 16,0 2-10-16,4 6-8 15,-2 6-4-15,2 13-3 16,-4 12 2-16,0 8 2 0,-5 5 1 15,2 3 0-15,-4-1 0 16,0-6 1-16,2-8-1 16,3-9 4-16,9-12 2 15,11-11 3-15,19-10 10 0,14-23 5 16,23-17-28-16,26-18 0 16,17-11 0-16,13-8 0 15,11-4 0-15,1 3 0 16,-4 10 0-16,-8 7 0 15,-12 9 0-15,-16 8 0 16,-9 8 0-16,-20 10 0 16,-15 7 0-16,-15 8 0 0,-19 5 0 15,-13 9 0-15,-9 7 0 16,-7 0 0-16,-2 12 0 16,-4 7 0-16,-9 3 0 15,-1 2 0-15,-6 0-37 16,-4-6-58-16,-5-10-169 0</inkml:trace>
  <inkml:trace contextRef="#ctx0" brushRef="#br0" timeOffset="234126.9537">15053 14864 504 0,'-15'0'76'16,"5"0"-45"-16,1 0 51 15,3 0 7-15,6 0-32 16,0-6-26-16,9 0-10 15,11 1-11-15,8-3 1 0,9-2-1 16,4-3-5-16,3 4-3 16,2-4 0-16,0 2-1 15,-4 4-26-15,-10 0-52 16,-11 4-73-16,-11 3-190 16</inkml:trace>
  <inkml:trace contextRef="#ctx0" brushRef="#br0" timeOffset="234283.1987">15099 14952 647 0,'-19'7'31'0,"8"-5"3"15,11-2 25-15,11 0-12 0,16-7-3 16,12-3-27-16,14-7-12 16,11 0-3-16,4-6-1 15,4-4-118-15,-1-11-439 16</inkml:trace>
  <inkml:trace contextRef="#ctx0" brushRef="#br0" timeOffset="234751.9226">17685 14715 578 0,'-21'1'38'0,"-6"-1"-16"0,3 4 47 15,6 0-8-15,4 0-22 16,7 0-2-16,7-4-13 15,11 0-10-15,16 0 8 16,8 0-7-16,13-2-10 0,1-6-2 16,7 1 1-16,-5 0-17 15,-5 3-31-15,-7-3-45 16,-12 5-93-16,-12 1-351 16</inkml:trace>
  <inkml:trace contextRef="#ctx0" brushRef="#br0" timeOffset="234908.1877">17634 14881 592 0,'-27'14'90'0,"12"-7"-31"16,15-5 26-16,11-2-45 15,20 0 11-15,15-3-25 16,10-6-18-16,8-4-2 16,2 0-6-16,1-1-2 0,-8-2-66 15,-8-8-156-15</inkml:trace>
  <inkml:trace contextRef="#ctx0" brushRef="#br0" timeOffset="265079.4687">14807 15372 689 0,'-25'0'4'0,"5"0"33"15,11 0 38-15,5 0-35 16,4 0-13-16,11 0-1 16,19-4-9-16,19-1-7 15,16-4 13-15,23-4-5 16,19-1-11-16,17-4 0 0,20-2-2 15,16 2-3-15,21-2 1 16,14 0-3-16,17 0 0 16,12 2 1-16,7 6-2 15,1-1 1-15,-2 6 2 16,-8 4-4-16,-15-1 4 0,-22 4-2 16,-19 0 0-16,-25 0-1 15,-28 0-3-15,-27 4-6 16,-27 1-12-16,-27 2-16 15,-25 0-21-15,-17 0-36 16,-31 2-25-16,-18-1-86 0</inkml:trace>
  <inkml:trace contextRef="#ctx0" brushRef="#br0" timeOffset="265470.0635">15789 15495 510 0,'-69'10'5'0,"11"1"38"16,14-2 36-16,8-2-37 15,13 2-15-15,16-1 20 16,9-3-8-16,33-5-16 15,27 0 17-15,29-5-2 0,35-12-13 16,32-6-9-16,27-5-6 16,28-4-3-16,25-1-3 15,18 0 1-15,15-1 3 16,6 5-2-16,-2 2 0 16,-11 5-1-16,-21 5-4 15,-32 2 3-15,-35 3-4 0,-42 1 0 16,-44 4 5-16,-43 2-1 15,-45 3-2-15,-29 2-2 16,-44 0-13-16,-28 2-109 16,-18-2-577-16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7:51:54.0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12537 3710 719 0,'5'6'3'15,"-1"-4"-21"-15,5 8 21 16,5 0 30-16,6 3 5 15,4-1-3-15,4 1-8 0,7-1-11 16,2 1-3-16,-1-2-9 16,0-5-2-16,-4-2-2 15,-3-4 3-15,-6 0-1 16,-4-9 1-16,-2-8-5 16,-5-5 2-16,-2-7 1 15,-7 0 0-15,-1-3 2 0,-2 3-4 16,0 2 7-16,0 4 18 15,0 6 8-15,-2 9-3 16,1 8-12-16,-1 7-13 16,2 16-9-16,0 13 4 15,0 17 3-15,-2 18 3 0,0 15 1 16,-4 10 10-16,-1 9-13 16,-1 1-3-16,-3-10 0 15,-2-12 0-15,4-13 0 16,2-16 0-16,-4-21-31 15,1-16-73-15,1-18-328 16</inkml:trace>
  <inkml:trace contextRef="#ctx0" brushRef="#br0" timeOffset="765.583">14140 4337 671 0,'6'-35'26'0,"7"-8"7"16,6-5 19-16,4 0-32 16,3 3-13-16,1 8-2 15,0 10 0-15,0 10-1 0,2 9-1 16,-1 8-4-16,-1 8-1 16,1 16-3-16,-2 11 2 15,3 8 1-15,-4 7 1 16,2 0 1-16,0-2 1 15,2-6 0-15,-1-10 0 0,2-11 1 16,1-10-2-16,1-11 1 16,1-4 4-16,-1-22 5 15,2-10 16-15,2-12-6 16,-5-7-3-16,-1-8 3 16,-6 2-1-16,-5 1-5 0,-8 8-2 15,-4 13-6-15,-3 8-1 16,-4 8-3-16,0 16-5 15,0 4 1-15,0 3-65 16,7-1-160-16</inkml:trace>
  <inkml:trace contextRef="#ctx0" brushRef="#br0" timeOffset="1453.0318">16302 3922 790 0,'2'-10'25'0,"0"-2"-15"16,0 8 12-16,4 4-6 16,-1 9-15-16,-3 10-9 15,-2 9 4-15,0 8 5 16,0 8 4-16,-6 3 0 0,-7-1-1 15,1-3 1-15,2-9-3 16,-2-7-1-16,3-10 1 16,6-14 1-16,0-6 6 15,3-21 43-15,0-11-27 0,1-9-26 16,11-7 2-16,3-4 1 16,3 5-1-16,-2 8-3 15,-2 11 2-15,-1 9-4 16,-4 15 1-16,-2 7 0 15,3 0-4-15,2 17 4 16,0 6 0-16,5 6 4 16,-2 5-3-16,5 2 2 0,2-3 1 15,3-2-2-15,2-6 1 16,3-7 0-16,2-10-1 16,2-8 4-16,1-3-1 15,-2-19 3-15,-3-6 1 0,-3-8 1 16,-8-8-2-16,-5-4 5 15,-9 0 0-15,-5 2-3 16,0 8-3-16,-10 7-2 16,1 12-1-16,-3 6 0 15,3 12-3-15,2 1-2 16,1 14-32-16,6 5-21 16,6 3-37-16,9-2-113 0</inkml:trace>
  <inkml:trace contextRef="#ctx0" brushRef="#br0" timeOffset="1687.3915">17204 3534 871 0,'4'-36'22'16,"-4"7"13"-16,0 8 6 15,0 14-27-15,0 7-7 0,-2 25-10 16,-1 17-6-16,-2 30 8 15,-5 29-1-15,-8 31-1 16,2 15 5-16,4 6 0 16,2 2-1-16,10-12 1 15,5-22 0-15,24-24-3 0,20-26-16 16,10-21-39-16,14-27-89 16</inkml:trace>
  <inkml:trace contextRef="#ctx0" brushRef="#br0" timeOffset="2546.7027">17807 4274 726 0,'-7'7'42'0,"4"-7"-45"16,1 1 9-16,2-1 10 15,0 0 4-15,10-8 3 16,7-10 27-16,4-7-8 16,6-10-31-16,2-7-9 0,1-6 3 15,-4-9-5-15,-3-13 4 16,-7-4 2-16,-3-7-3 16,-6-3-2-16,-5 6 0 15,-2 10-2-15,0 17 1 16,-2 14 3-16,-3 18 2 0,3 13 0 15,-2 6-2-15,3 20-13 16,-2 14 3-16,1 11 6 16,-1 10 1-16,1 9-1 15,0 4 2-15,2-4-1 16,0-3 0-16,4-8 0 16,7-5-1-16,7-12 0 0,7-8-3 15,4-8 3-15,8-13 3 16,2-7 0-16,5-5 0 15,-3-18 4-15,-5-9-1 16,-4-8-1-16,-5-7-1 0,-7-2 0 16,-8 6-2-16,-8 6 0 15,-1 7-1-15,-3 10 12 16,0 11-3-16,-8 8-3 16,-1 1-8-16,0 19-4 15,1 15 3-15,3 8-1 16,5 10 2-16,0 9 2 15,2 3 0-15,9 0 1 0,3-5 0 16,3-3-1-16,2-6-10 16,5-12-31-16,-1-11-27 15,1-20-192-15</inkml:trace>
  <inkml:trace contextRef="#ctx0" brushRef="#br0" timeOffset="3546.6211">18784 4396 426 0,'7'-5'210'0,"-5"-2"-142"15,-2 7 40-15,0 0-62 16,0 18-44-16,0 9-11 15,-4 12 25-15,-6 12 8 16,-5 9-12-16,-1 6-5 16,0-4-4-16,5 1 1 15,6-13-23-15,5-18-93 0,7-24-268 16</inkml:trace>
  <inkml:trace contextRef="#ctx0" brushRef="#br0" timeOffset="4062.2363">19534 3987 571 0,'29'-17'3'16,"-7"-3"41"-16,-2 1 24 16,-2-2-20-16,-11-4 7 15,-7 3 9-15,0-1-22 0,-18 1-18 16,-12 9-12-16,-12 3-7 16,-10 10-3-16,-5 1-2 15,-4 20 0-15,-2 8 2 16,3 10-4-16,10 3 5 0,11 5-7 15,8 1 2-15,15 0 0 16,10-5 1-16,6-2 2 16,19-9-4-16,8-5 0 15,7-11 1-15,1-9 5 16,6-7-2-16,1-9 3 0,-8-9 0 16,-7-7 0-16,-7-2-2 15,-13 2 3-15,-7 2-3 16,-7 6-2-16,-14 4 0 15,-10 6 2-15,-3 3-1 16,-1 4-3-16,7 0 1 0,6 2 3 16,16 3-4-16,6-3-67 15,15-2-52-15,17-10-97 16</inkml:trace>
  <inkml:trace contextRef="#ctx0" brushRef="#br0" timeOffset="4390.3149">19782 3456 836 0,'-2'-13'18'16,"1"0"9"-16,1 7-4 0,0 3-1 16,0 3-16-16,3 0-13 15,5 5-2-15,-3 8 8 16,2 3-1-16,0 5 2 15,0-1 0-15,1 7 1 0,-3-6-1 16,1 1 1-16,-1-4 0 16,-2-4-1-16,4-2-1 15,-4-5 2-15,2-3 0 16,4-4 0-16,3 0 0 16,8-4 4-16,9-8 3 15,7-5-3-15,6-2-5 0,0-1 1 16,3 1-2-16,-2-1-26 15,2 4-25-15,-7-2-65 16,0 0-145-16</inkml:trace>
  <inkml:trace contextRef="#ctx0" brushRef="#br0" timeOffset="4640.3328">20203 3264 705 0,'-14'-11'52'15,"2"1"33"-15,12 4-26 0,0 4-24 16,22 2-30-16,11 9-12 16,11 13 10-16,8 8 2 15,9 15 2-15,2 15-2 16,-7 19 0-16,-15 22 0 16,-17 21-4-16,-21 17 0 15,-13 11 2-15,-26 0 2 0,-18-6-4 16,-11-11 2-16,-7-15-12 15,-8-20-32-15,-10-21-59 16,-7-19-596-16</inkml:trace>
  <inkml:trace contextRef="#ctx0" brushRef="#br0" timeOffset="9796.3474">24329 3171 563 0,'-3'0'4'0,"-1"-4"2"15,1 1 43-15,1-2-8 16,2 1-15-16,-2 2 5 16,2 2-2-16,0-2-14 15,0 2-8-15,0 0-7 16,0 0-2-16,0 2-5 0,0 4 4 15,0 2 1-15,0 2 2 16,0 2 0-16,2 2-1 16,2 0 2-16,-1 3 1 15,-1 0 3-15,3 5 4 16,-2-2-1-16,1 3-4 16,-2 0 0-16,1 2 0 15,0 0 1-15,-1-2 0 0,-1 4-1 16,1 1 0-16,-2 1-1 15,2 1 0-15,-2 0-1 16,0 1-1-16,0-1-1 16,2 1 3-16,-1-1-3 0,-1-3 2 15,2 2-2-15,0-3 1 16,0-2 1-16,-1-3-1 16,3-4 0-16,-1-1 0 15,-1-5 1-15,0-2-2 16,2-4 4-16,-2-4-2 0,-2-1 3 15,2 0 2-15,-2 0 1 16,0-2 1-16,0-10-6 16,-2-3-27-16,-10-2-99 15,-1-5-355-15</inkml:trace>
  <inkml:trace contextRef="#ctx0" brushRef="#br0" timeOffset="30233.4464">26051 6253 240 0,'0'4'4'16,"0"-2"-4"-16,0-1 4 15,0 1-4-15,0 2 1 0,6-2 0 16,-5 1 0-16,1 3 7 16,0-1 3-16,0 2-6 15,-2-1-4-15,0 1-189 16</inkml:trace>
  <inkml:trace contextRef="#ctx0" brushRef="#br0" timeOffset="30780.2949">26073 7648 149 0,'0'16'0'0</inkml:trace>
  <inkml:trace contextRef="#ctx0" brushRef="#br0" timeOffset="40639.1687">6768 6150 437 0,'0'-9'34'16,"0"-2"18"-16,0 1 34 16,0-3-19-16,0 4-1 15,-2-1-11-15,0 5-12 16,2-1-12-16,-2 4-11 0,-2 2-15 15,4 2-4-15,0 12-6 16,0 6 2-16,0 5 5 16,0 5-5-16,8 0 2 15,4 1 2-15,3-5-3 16,2-2 2-16,7-6-1 0,1-6 1 16,2-9-1-16,-1-3 2 15,3-4 1-15,-2-13 2 16,-1-4-1-16,-8-6 0 15,-4 2-1-15,-7-3 4 16,-4 3 13-16,-3 1-2 0,0 5-4 16,0 4-4-16,-5 5-5 15,3 6 0-15,1 4-2 16,1 4-3-16,0 14-5 16,0 8 1-16,3 8 5 15,5 13 0-15,-1 4 0 0,0 6 0 16,-2 4 1-16,0-2-1 15,-5-5-1-15,0-7 2 16,-1-7 0-16,-12-11-2 16,-1-5 2-16,-6-7-1 15,-1-11 3-15,-3-4 0 16,1-2 1-16,2-14 0 0,0-13-1 16,9-3-2-16,4-4 0 15,1-1-1-15,7 2 0 16,0 6-3-16,10 12-15 15,6-2-48-15,6 5-159 16</inkml:trace>
  <inkml:trace contextRef="#ctx0" brushRef="#br0" timeOffset="41873.4422">7240 6718 509 0,'0'-4'50'0,"0"-4"-7"15,0 1 34-15,0 0-11 16,0 4-9-16,0-1-9 15,0 3-15-15,1 1-15 16,5 0-10-16,2 4-9 16,0 8 0-16,3 10 2 0,-3 10 1 15,0 4-1-15,-3 5 1 16,-3 2-1-16,-2-2 1 16,0 0-1-16,0-4 2 15,-3-6-36-15,-2-12-67 16,1-11-215-16</inkml:trace>
  <inkml:trace contextRef="#ctx0" brushRef="#br0" timeOffset="42295.3166">7805 6829 670 0,'0'-1'120'0,"0"-5"-99"16,0 2 38-16,0 3-41 16,0 1 0-16,0 4-8 15,3 13-10-15,-3 10-4 16,0 11 4-16,0 13 2 15,-7 6 0-15,-1 2 1 0,-3-1-1 16,2-9-46-16,3-13-36 16,5-16-132-16</inkml:trace>
  <inkml:trace contextRef="#ctx0" brushRef="#br0" timeOffset="42826.4938">8383 6166 820 0,'-3'-16'12'15,"-15"2"-12"-15,11 3 15 16,5 7 3-16,2 3-4 15,0 1-12-15,0 3-8 0,2 8 1 16,7 1 3-16,3 1 1 16,5 1 0-16,-1-1 2 15,6-4 0-15,-3-1 0 16,6-2-1-16,-3-4 0 16,0-2 1-16,-3 0 1 15,-1-9 2-15,-6-4 0 0,0-1-1 16,-5 2 0-16,-4-5-1 15,-1 7-1-15,-2-1 1 16,0 6 13-16,0 1-1 16,0 4-7-16,0 2-5 15,0 13-10-15,0 4 3 0,0 7 4 16,0 5 1-16,0 3 0 16,0 1 0-16,0 3 0 15,-2-6 1-15,-5 0-1 16,-4-5 0-16,-3-2 1 15,-1-5-1-15,-2-5 4 0,2-4-1 16,3-4-1-16,3-4 1 16,1-3 1-16,4-3-20 15,4-5-21-15,0-5-58 16,10 1-139-16</inkml:trace>
  <inkml:trace contextRef="#ctx0" brushRef="#br0" timeOffset="43217.1038">8775 6690 638 0,'-3'0'212'15,"-6"-11"-204"-15,3-1 47 16,6 5-32-16,0 0-7 0,0 1-3 15,0 3-11-15,11 3-8 16,0 0 4-16,5 0 0 16,2 0 2-16,0 6 0 15,-4 4 0-15,-1 2 0 16,-8 6-2-16,-5 1 1 16,0 3 0-16,-8 5 1 15,-7 0 0-15,-1-1 2 0,-1 1-2 16,5-7-2-16,1-4 3 15,6-4-1-15,3-4-1 16,2-6 1-16,0-2-2 0,14-2 0 16,8-9 0-16,5-1 2 15,5-5 1-15,7 3-20 16,1 2-31-16,1-1-39 16,-5 2-74-16,3 3-188 15</inkml:trace>
  <inkml:trace contextRef="#ctx0" brushRef="#br0" timeOffset="43373.3484">9226 6815 680 0,'0'3'71'15,"0"3"-1"-15,-3 5-18 16,0 7-19-16,-2 7-26 16,-2 7-3-16,-2 9-1 0,-2 7-1 15,-7 4 1-15,0-4-45 16,1-6-132-16</inkml:trace>
  <inkml:trace contextRef="#ctx0" brushRef="#br0" timeOffset="44060.7862">10183 6507 715 0,'-3'0'6'0,"-17"-15"3"15,16 7 23-15,4 2-7 16,17-1-13-16,11 0-14 15,7 3 0-15,14 1 2 16,9-1-1-16,10 4-11 16,3 0-83-16,2 0-31 15,0-1-134-15</inkml:trace>
  <inkml:trace contextRef="#ctx0" brushRef="#br0" timeOffset="44217.0146">10942 6416 377 0,'0'0'339'0,"0"-7"-323"0,0 1 36 16,0 5-18-16,4-1-6 16,7-2-16-16,5 0-17 15,7 4 3-15,8-1 3 16,5 1-58-16,5-3-93 16,6-3-212-16</inkml:trace>
  <inkml:trace contextRef="#ctx0" brushRef="#br0" timeOffset="44404.5151">11699 6314 792 0,'8'-12'37'16,"-1"-2"-2"-16,3 3 13 16,-1 5-36-16,3 5-6 15,4 1-7-15,2 5-2 16,2 9 1-16,-2 6 0 0,-2 5-34 15,-3 1-32-15,-6-4-93 16,-5-4-355-16</inkml:trace>
  <inkml:trace contextRef="#ctx0" brushRef="#br0" timeOffset="44857.6042">12610 6530 804 0,'10'-8'80'15,"-8"0"-79"-15,-1 4 8 16,1 4-3-16,0 12-3 0,-2 13-9 16,0 8 6-16,-9 13 6 15,-8 13 3-15,-4 9 1 16,-2 5-3-16,-4 2-4 16,2-5 1-16,3-8-30 15,3-19-85-15,5-24-205 16</inkml:trace>
  <inkml:trace contextRef="#ctx0" brushRef="#br0" timeOffset="45435.6891">13380 5832 693 0,'-5'-1'101'15,"5"1"-106"-15,0 0-21 16,5 14 24-16,9 4 3 16,0 1 4-16,6 1-2 15,3-1 0-15,3-1 3 0,1-2 9 16,7-3-4-16,0-4-4 16,0-5-2-16,-2-4 0 15,-2 0-1-15,-2-10 1 16,-8-7 5-16,-3-3 7 15,-8-1-2-15,-4-3 1 0,-5 5-3 16,0-2 1-16,-2 4 0 16,-3 3 0-16,1 7 0 15,3 0-3-15,-1 7-3 16,2 0-6-16,0 18-9 16,0 7-1-16,0 10 7 15,0 15 0-15,0 9 2 0,-3 4-2 16,-4 1 2-16,-1-4 3 15,1-4-5-15,1-6 4 16,1-11-4-16,2-5 2 16,-5-6 1-16,3-6-4 0,-2-8-46 15,-2-10-75-15,4-4-208 16</inkml:trace>
  <inkml:trace contextRef="#ctx0" brushRef="#br0" timeOffset="45966.8927">13993 6576 879 0,'0'8'10'0,"0"0"-20"15,0 7-1-15,-4 10 12 0,-3 7 8 16,-1 4-2-16,-2 4-4 15,1-2-3-15,1-2 4 16,-4-8-3-16,4-10-1 16,1-6 3-16,-4-12 1 0,3-1 2 15,3-21 2-15,3-6-3 16,2-12 0-16,0-1 0 16,0-5 5-16,12-1 1 15,0 9-6-15,-3 5-3 16,4 9-2-16,-5 7 0 0,-1 9 0 15,5 8 2-15,-2 0-2 16,4 15-2-16,1 8-1 16,2 8 2-16,4 5 0 15,-1 0 1-15,-1 5 0 16,3-10 2-16,-1-3-2 16,-1-7-1-16,1-13 3 15,3-8 0-15,0-3 0 0,-2-17 1 16,2-10 1-16,-2-11-1 15,-5-13 1-15,0-6 0 16,-7-4-2-16,-3 3 2 16,-4 6 7-16,-3 8-2 0,0 15-2 15,0 14-6-15,-10 12-2 16,1 6-22-16,2 0-79 16,4 0-297-16</inkml:trace>
  <inkml:trace contextRef="#ctx0" brushRef="#br0" timeOffset="56513.544">17880 4718 215 0,'-15'3'232'0,"3"-3"-201"16,0 0 28-16,5 0 16 16,2 0-27-16,3 0-2 0,2 0 5 15,0 0-14-15,11-5-13 16,12-4-10-16,4-1-5 16,9-2-3-16,5 0-4 15,3-1-4-15,0 1 7 16,-5 1-7-16,-2 4-52 15,-14 2-84-15,-10 1-126 16</inkml:trace>
  <inkml:trace contextRef="#ctx0" brushRef="#br0" timeOffset="56669.7697">17804 4850 688 0,'-7'5'10'0,"7"-5"-14"16,12 0 18-16,15 0 32 15,14-2-3-15,13-7-34 16,9-1-6-16,1-4-4 16,1-4-158-16</inkml:trace>
  <inkml:trace contextRef="#ctx0" brushRef="#br0" timeOffset="57122.9104">19368 4671 703 0,'0'-2'5'0,"0"-7"52"15,9 1-13-15,12-7-32 16,12 1-4-16,8-4-5 0,8 2-1 16,3 0-2-16,-1 4-3 15,-2 4-28-15,-13 3-88 16,-14 5-121-16</inkml:trace>
  <inkml:trace contextRef="#ctx0" brushRef="#br0" timeOffset="57279.1197">19407 4775 693 0,'-22'12'49'0,"14"-10"-30"16,8-2 3-16,20 0 3 15,22-5 31-15,19-9-12 16,21-6-28-16,13 0-12 0,7-3-2 15,-5 0-11-15,-9-4-123 16,-12 0-450-16</inkml:trace>
  <inkml:trace contextRef="#ctx0" brushRef="#br0" timeOffset="95545.2414">6644 7942 599 0,'-4'0'3'0,"0"0"-6"16,4 0-4-16,0 0 7 15,0 0-8-15,11 0 16 16,3-6 16-16,6 3 1 15,4-2-8-15,3 1-7 16,3 0-5-16,6 0-4 0,3-2 1 16,4 3-1-16,6-2 2 15,5-4-2-15,11-1 1 16,4 4 3-16,7-7 2 16,8 2 1-16,8 1-1 15,5-5-3-15,7 3 1 16,7-1 0-16,4 3-1 0,7-3-1 15,4 3 4-15,3-3-4 16,6 2 2-16,0 1 1 16,9-1 1-16,1 0-4 15,0 3 3-15,6-3-2 16,-2 2 3-16,2 0-1 0,4 2 2 16,-1 0-4-16,4 0-2 15,-2-1 1-15,4-1-1 16,2 1 0-16,1-3 0 15,0 0-2-15,-1-2 2 16,-2 3 1-16,5 1-1 0,-4 0 0 16,-1 2 4-16,2 0-2 15,-2 0 0-15,1-1-1 16,-1 1 0-16,-7-1 1 16,5-2 2-16,-2 3-2 15,-5-1 3-15,-2-2-2 16,-5 2 1-16,-3 1 1 0,-2-3 0 15,-6 2-1-15,-4 1-2 16,-3-3-1-16,-6 3-2 16,-3 2 2-16,-6-2-2 15,-5 0 0-15,-8 0-1 0,-3 0 2 16,-6-2-1-16,-7 1-1 16,-6 1 1-16,-9 0 2 15,-4-2-5-15,-8 4 4 16,-8-2-1-16,-8 0-2 15,-2 0 2-15,-13 3-1 0,-6-1-18 16,-9 3-26-16,-9 2-59 16,-5 0-89-16,-17 0-196 15</inkml:trace>
  <inkml:trace contextRef="#ctx0" brushRef="#br0" timeOffset="96592.0338">5965 8556 332 0,'-20'4'0'16,"2"-3"-2"-16,5 1 2 15,5-2 1-15,1 0 3 16,1 0 59-16,6 0-4 0,0 0-9 15,3 0-41-15,10 0-9 16,3 2 1-16,7-2 4 16,8 0 9-16,8 0-1 15,5 0 2-15,10 0 4 16,7 0 1-16,7-4-7 16,9-3 1-16,7-3-4 0,8-1-1 15,8-3 2-15,10 1-4 16,7-5 3-16,5 1-3 15,9-3-4-15,2 0 1 16,7-5-2-16,3 0-2 0,10-2 2 16,1 0 1-16,3-1-2 15,8 1 4-15,-1 1 3 16,-1 1 1-16,4 1 1 16,0 1 1-16,4 0-3 15,1 2-1-15,2-2 0 16,4 1-2-16,5-1-1 0,-1 1-4 15,1 2 3-15,4 0-2 16,1 2-1-16,-5 0 1 16,2 4 0-16,0-3 0 15,4 5 0-15,-3-1-2 16,-2 3 3-16,4-3 2 16,0 5 4-16,3-3-4 15,-1-1 1-15,3 4-4 0,-1-2 0 16,-4 2 1-16,-5 0 0 15,0-3 0-15,-8 4 0 16,-3-2 0-16,-6-2 2 0,-7 4 2 16,-3 0-3-16,-3-2 2 15,-12 2 0-15,-4 0 0 16,-6 1 2-16,-10 1 3 16,-6 2-3-16,-11-3-3 15,-11 2 1-15,-5 1-1 16,-15 1 1-16,-10-1 1 0,-9 1 2 15,-12 0-1-15,-11 0 0 16,-9 1 1-16,-7-2-2 16,-6 3 3-16,-4-1-4 15,-5 1-4-15,-2 0 0 0,-20 0-7 16,-12-2-75 0,-15-16-255-16</inkml:trace>
  <inkml:trace contextRef="#ctx0" brushRef="#br0" timeOffset="102030.0037">5307 10567 764 0,'-2'3'4'0,"2"-1"-13"15,0 0 2-15,0-2 9 16,12 0-1-16,0-6 22 16,5-10 2-16,2-6-14 15,3-8-2-15,-2-5-4 0,-1-6-3 16,-4-9 0-16,-7-9 0 16,-2-1 2-16,-3-3 1 15,-3 2 17-15,0 9-2 16,0 10-2-16,0 11-9 15,0 12-2-15,-2 8-5 16,2 11-1-16,0 2-5 16,0 19-10-16,6 9 10 0,3 15 5 15,2 5-1-15,1 0 0 16,3 2 1-16,-1-8-1 16,1-8 1-16,2-11 0 15,-2-13-1-15,0-8 1 0,2-4 0 16,-1-12 3-16,-1-12 3 15,-3-6-2-15,-1-4-2 16,-2-3 6-16,-2 1 2 16,-2 8-3-16,-1 5-2 0,-2 8-4 15,0 6 3-15,2 9-2 16,-1 6-6-16,2 13-6 16,2 12 6-16,3 8 4 15,-1 7-1-15,-1 2 0 16,1 2 2-16,1-3 0 15,-5-10-4-15,-3-7-37 16,-1-10 0-16,-1-14-53 0,-3-6-110 16</inkml:trace>
  <inkml:trace contextRef="#ctx0" brushRef="#br0" timeOffset="102514.3438">5349 9468 726 0,'0'-5'37'0,"0"3"10"16,0 2-25-16,0 11-22 15,0 11-5-15,0 6 4 0,-2 7 1 16,1-2 1-16,-4-1-1 16,2-3 1-16,1-5-1 15,2-9 0-15,-3-4 1 16,3-11 0-16,0 0 4 16,0-9 23-16,0-12 0 15,0-10-26-15,0-6 2 0,3-3-1 16,0-1 0-16,2 2-2 15,-5 4 0-15,2 8 0 16,-1 7 3-16,-1 9 1 16,2 7-1-16,2 4 1 0,1 0-8 15,4 12-3-15,4 8 4 16,4 2 2-16,5 6 1 16,0 4 1-16,2-2 1 15,1 0 0-15,2-3 0 16,-1 4-2-16,-3-5 1 0,-4 1-14 15,-2-4-49-15,-8-7-195 16</inkml:trace>
  <inkml:trace contextRef="#ctx0" brushRef="#br0" timeOffset="103029.959">6351 10229 672 0,'-13'0'37'0,"2"0"32"16,6 0-17-16,5 0-12 16,0-3-22-16,13-6-20 15,8 2 0-15,4-2 1 16,7 2 4-16,2-2-9 0,-1 3-44 15,-3 5-38-15,-6 1-58 16,-8 0-200-16</inkml:trace>
  <inkml:trace contextRef="#ctx0" brushRef="#br0" timeOffset="103170.5483">6417 10370 687 0,'-5'5'22'0,"5"-2"17"16,5-3-19-16,15 0 12 15,9 0 1-15,10-6-21 16,13-3-11-16,6-1 1 0,0-3-48 16,3-7-173-16</inkml:trace>
  <inkml:trace contextRef="#ctx0" brushRef="#br0" timeOffset="104467.4427">8073 9493 729 0,'-2'-7'-1'0,"-3"1"3"15,5 4 3-15,0 2 10 16,0 4-15-16,0 7-10 16,7 4 5-16,3 3 3 15,3 2 3-15,3-3 3 16,1-2 0-16,1-4 1 0,-1-7 0 16,2-3 5-16,0-1 13 15,-1-9-2-15,-2-7-8 16,-3-2-2-16,-4-3-3 15,-4-2 0-15,-3 2-2 16,-2-1 6-16,0 6 0 0,0 2-2 16,0 5-4-16,0 5-1 15,0 4-3-15,0 4-3 16,0 15-8-16,3 9 8 16,5 13 0-16,-1 3 2 15,-2 2 0-15,-1 4 1 0,-3-2-2 16,-1-7 2-16,0-3 0 15,-3-8 0-15,-7-5 0 16,-5-5 1-16,-1-6 1 16,-1-5 0-16,5-5 0 15,2-4-1-15,2-6-14 0,8-10-14 16,0-4-38-16,11-3-112 16,8-2-259-16</inkml:trace>
  <inkml:trace contextRef="#ctx0" brushRef="#br0" timeOffset="104670.5164">8599 9733 375 0,'5'6'345'0,"-5"-5"-312"16,0-1-6-16,2 2 3 16,2-2 4-16,5 0-27 15,3 0-5-15,5 0 8 0,6 0 2 16,5 0-6-16,5-5-5 15,0 0 0-15,-3-2 0 16,-4 1-23-16,-4-1-60 16,-4-2-71-16,-5-2-200 0</inkml:trace>
  <inkml:trace contextRef="#ctx0" brushRef="#br0" timeOffset="104857.9986">8786 9589 467 0,'-11'-2'218'15,"1"2"-143"-15,3 0-33 0,4 7-37 16,3 11-3-16,0 7 9 16,2 5 7-16,7 3 0 15,2 6-3-15,1 2-8 16,-2 3-4-16,0-3 1 16,-1-1-13-16,0-8-68 0,2-14-155 15</inkml:trace>
  <inkml:trace contextRef="#ctx0" brushRef="#br0" timeOffset="105420.4602">9281 9436 587 0,'2'-4'161'0,"-2"0"-162"15,0 1 21-15,0 3-10 16,0 0 1-16,6 9-17 16,1 1 5-16,5 7 4 0,1 0 14 15,3 1-3-15,4-1-7 16,-1-4-4-16,-2-2-2 16,1-8 1-16,-4-3 0 15,-2 0 3-15,1-14 7 16,-4-5 4-16,-2-5-6 0,-1-1-1 15,-4 1-2-15,1 3 2 16,-3 2 4-16,0 9 0 16,0 2-3-16,0 8-5 15,0 0-7-15,0 12-9 16,0 5 5-16,4 8 5 16,1 8 3-16,2 2-2 0,0 6 3 15,1-5-3-15,-3-1 1 16,-3-1 0-16,0-6 0 15,-2-4-1-15,0-5 0 16,-4-4 0-16,-3-3-2 0,1-4-36 16,3-5-50-16,3-3-129 15</inkml:trace>
  <inkml:trace contextRef="#ctx0" brushRef="#br0" timeOffset="105889.1682">9627 9817 441 0,'1'-9'77'15,"5"-2"32"-15,0 3-6 16,1-1-19-16,5 0-38 16,-2 1-14-16,-1 3-9 15,-2 5-9-15,1 0-6 0,-1 0-8 16,-5 13-3-16,-2 3 2 15,0 4-1-15,-2 3 0 16,-9 2 3-16,0 2 1 16,-1-4 0-16,3 0-3 15,-1-7 3-15,9-2-1 16,1-5 0-16,18-5-2 0,14-4 2 16,9-4 2-16,15-10-1 15,5-6-6-15,7-1-13 16,-7-2-13-16,-7-1-50 15,-14 3-165-15</inkml:trace>
  <inkml:trace contextRef="#ctx0" brushRef="#br0" timeOffset="106342.2754">8434 10013 717 0,'0'-14'40'0,"0"2"25"15,0 3-19-15,0 7-18 16,7 2-17-16,0 3-8 16,3 13-6-16,-2 8 1 15,1 4 2-15,-4 8 0 0,-1 2 2 16,-4 1-39-16,0-7-82 16,0-13-252-16</inkml:trace>
  <inkml:trace contextRef="#ctx0" brushRef="#br0" timeOffset="106779.7305">10362 9593 672 0,'-7'0'19'0,"5"0"34"16,2-3 18-16,5 0-25 16,14-4-32-16,3 2-10 0,2-1-5 15,5-1 3-15,0 2-1 16,-2 1-2-16,-5 2-15 15,-2-1-28-15,-6 1-65 16,-8-4-63-16,-4 3-169 16</inkml:trace>
  <inkml:trace contextRef="#ctx0" brushRef="#br0" timeOffset="106935.9619">10490 9466 585 0,'-13'-9'76'0,"3"2"9"15,3 3-25-15,5 4-26 16,-1 4-22-16,3 10-15 0,0 10 3 15,8 4 4-15,3 6-1 16,2 3-1-16,4 2 0 16,3 0-17-16,3-6-120 15,6-9-292-15</inkml:trace>
  <inkml:trace contextRef="#ctx0" brushRef="#br0" timeOffset="107154.7446">11288 9530 846 0,'0'0'2'0,"1"0"-2"16,1 0-2-16,5 0 8 15,5-4-8-15,7 0 0 0,4 1 2 16,9 0 0-16,4 3 0 15,3-2-38-15,1 1-70 16,0-2-163-16</inkml:trace>
  <inkml:trace contextRef="#ctx0" brushRef="#br0" timeOffset="107326.5872">11733 9494 693 0,'5'-1'97'0,"8"-10"-72"15,1-2 24-15,8 5-39 16,3 2-4-16,3 1-6 0,7 3 1 16,-1 2-1-16,5 0-9 15,2 0-55-15,4 0-79 16,5 0-161-16</inkml:trace>
  <inkml:trace contextRef="#ctx0" brushRef="#br0" timeOffset="107670.282">12837 9439 657 0,'0'0'41'0,"5"-5"29"16,9-4 2-16,5 2-38 0,6-4-21 15,4 2-2-15,3 1 5 16,2 2-12-16,-2 2-3 15,-3 0-1-15,-5 4-5 16,-9 0-27-16,-2 0-58 16,-11 0-104-16,-2-1-290 0</inkml:trace>
  <inkml:trace contextRef="#ctx0" brushRef="#br0" timeOffset="107857.7808">12973 9300 420 0,'-3'-7'314'0,"-1"3"-258"0,4 4-12 16,0 0-34-16,0 15-14 16,4 7 6-16,-1 9 7 15,2 5-2-15,3 5-3 16,-1 3-3-16,0 0 1 16,4-4-4-16,-2-6-77 0,3-11-144 15</inkml:trace>
  <inkml:trace contextRef="#ctx0" brushRef="#br0" timeOffset="108279.8555">13424 9060 782 0,'0'-8'6'0,"-3"-1"2"16,3 9 25-16,0 0-20 15,1 6-8-15,6 8-8 0,4 4 5 16,4 3 1-16,-1 2 1 16,4 2-3-16,-1-1 1 15,3-4 0-15,1-1-2 16,-2-10 0-16,-3 0 2 16,0-9 0-16,-1 0 1 0,-3-9 3 15,-1-7-2-15,-4-6-1 16,0-6-2-16,0-3 2 15,-5 1 18-15,2 2 4 16,-2 4-3-16,-2 6-6 0,2 4-10 16,-2 7-3-16,2 5 1 15,-2 2-1-15,0 8-5 16,0 7-1-16,0 12 1 16,-6 7 1-16,0 7 1 15,1 7 0-15,0 6 1 16,-4 3-1-16,2 0 1 0,-1-6-11 15,5 1-43-15,-2-10-15 16,3-9-79-16,2-11-160 16</inkml:trace>
  <inkml:trace contextRef="#ctx0" brushRef="#br0" timeOffset="108811.0726">13736 9572 615 0,'2'6'96'16,"0"3"-108"-16,-2 5 12 15,0 6 31-15,0 5 17 16,0 7-17-16,-2 0-5 16,-5 0-16-16,-1 1-4 15,-6-11-2-15,4-2-1 0,-1-7-1 16,4-10 1-16,1-3 0 15,5 0 7-15,1-14 3 16,0-8-10-16,5-6-1 16,4-6-2-16,4-3 2 15,-1-1-1-15,-2 0 2 16,-3 6 3-16,-1 5-2 0,-2 10-1 16,-2 6 1-16,-2 6-1 15,1 5-1-15,-1 5-7 16,2 11-2-16,2 5 5 15,2 7 1-15,1 2 0 16,3 0 1-16,3-1 0 0,1-5 0 16,3-4 0-16,0-3 0 15,2-12 1-15,0-5 0 16,1 0 4-16,2-15 1 16,-3-6-3-16,1-8 1 15,-2-10 4-15,0-4 8 0,-5-5-9 16,-6 4 2-16,-4 3-1 15,-3 9-3-15,0 10-4 16,-8 14-6-16,-7 8-5 16,1 3-45-16,-1 9-47 15,8 3-288-15</inkml:trace>
  <inkml:trace contextRef="#ctx0" brushRef="#br0" timeOffset="109670.4295">7925 10643 426 0,'-35'3'102'16,"1"-2"-100"-16,3-1 21 16,9 2 8-16,5 1 5 15,8-1-10-15,3-2 0 0,6 0-9 16,15 0-1-16,14 0 3 16,12-2-3-16,13-3 7 15,14-5-8-15,15 2-8 16,10-3-4-16,12-2-1 0,12 1 0 15,12-1-2-15,9 0 0 16,10-4 0-16,12-1 0 16,3 1 0-16,7-2 1 15,10 1-1-15,7 0 1 16,6 0-2-16,4 1 2 0,6 2-1 16,5-2 0-16,0 2 0 15,1-2 1-15,1-1 7 16,0 4-3-16,-2-4 0 15,-3 0-3-15,2 1 1 16,-3-3-3-16,1 2 2 16,-2-2-1-16,1-1 1 0,-4-2-2 15,-4 2 0-15,-3-1 2 16,-4 1-4-16,-11 1 2 16,-6-1 2-16,-9 3 1 15,-10-2 17-15,-12 2-2 16,-10 2-2-16,-15 0-7 0,-15 4-2 15,-13 1-7-15,-20-2 1 16,-16 7 0-16,-21-1-28 16,-21-1-56-16,-13 1-105 15</inkml:trace>
  <inkml:trace contextRef="#ctx0" brushRef="#br0" timeOffset="110435.948">11007 10686 561 0,'6'-11'233'0,"-4"-2"-202"16,-2 5 16-16,0 4-20 15,0 4-11-15,1 5-18 16,-1 15-6-16,4 5 7 0,-1 9 1 16,1 12 3-16,-1 6 1 15,-3 5 0-15,0 2-1 16,0-6-2-16,-2-10-1 16,-4-7 3-16,-1-11-3 0,-1-14 4 15,2-11 0-15,3-13 5 16,1-14-2-16,2-12-7 15,0-11 1-15,0-8-1 16,5-3 2-16,2 0-1 16,3 9-1-16,-1 8 0 15,-2 12 0-15,2 7 0 0,-3 13 0 16,1 7-1-16,0 5 1 16,6 6-6-16,-1 12 3 15,6 10 1-15,3 9 3 16,4 7-1-16,4 0 1 15,0 3-2-15,2-1 1 16,-4-5 1-16,3-7-2 0,-3-8 2 16,0-11-1-16,-2-10 1 15,0-5 0-15,-3-9 4 16,1-11-1-16,-4-10-1 16,0-9 0-16,-5-9 2 0,-3-8 2 15,-4-2-1-15,-3-2 0 16,-4 9-1-16,0 9 0 15,0 7 4-15,-6 16-5 16,-2 12-4-16,-7 7-6 16,3 4-46-16,-2 10-55 15,2-6-322-15</inkml:trace>
  <inkml:trace contextRef="#ctx0" brushRef="#br0" timeOffset="119763.8533">5351 11381 411 0,'-12'2'9'0,"4"0"33"16,-4-2 32-16,0 0 2 0,2 0-20 15,3 0-14-15,0 0 5 16,1-4-5-16,6 1-6 16,0-4-16-16,11 0-14 15,10-4-6-15,8-1 0 16,6-4-1-16,11-2 4 16,0 0-3-16,5-2 1 0,-2 2-1 15,-3 0 1-15,-2 1-21 16,-5 4-40-16,-9 4-32 15,-8 4-38-15,-13 5-149 16</inkml:trace>
  <inkml:trace contextRef="#ctx0" brushRef="#br0" timeOffset="119920.0628">5468 11446 610 0,'-15'16'75'15,"6"-11"-33"-15,9-5 12 16,14-2-25-16,20-12 22 0,13-9-13 15,13-4-28-15,8-5-7 16,3 0-1-16,0 0-41 16,-12-2-156-16</inkml:trace>
  <inkml:trace contextRef="#ctx0" brushRef="#br0" timeOffset="170451.5186">5864 11094 528 0,'0'-5'89'16,"0"-4"-73"-16,0 4 25 16,-2-1 5-16,2 1 6 0,0 2-18 15,-3 0-4-15,3 3-10 16,0 0-7-16,-4 4-7 16,-1 10-7-16,-2 6 3 15,-3 5 6-15,-5 7 2 16,-4 8 2-16,-3 0-3 15,-4 7-5-15,-1-2-1 0,2 1 1 16,1-3-4-16,7-8 2 16,4-3-3-16,11-8-39 15,2-12-52-15,10-12-84 16,9-3-199-16</inkml:trace>
  <inkml:trace contextRef="#ctx0" brushRef="#br0" timeOffset="170685.883">5999 11089 690 0,'0'0'23'16,"-5"0"13"-16,-1 2 11 16,2 8-7-16,-1 7-12 15,-5 2-9-15,-4 8 0 16,-1 8-2-16,-7 9-1 0,-3 4-5 15,0 3-4-15,-5 6-3 16,-4-1-4-16,5 1 2 16,0-5-1-16,4-6-35 15,6-7-61-15,9-17-187 16</inkml:trace>
  <inkml:trace contextRef="#ctx0" brushRef="#br0" timeOffset="170857.7381">5957 11351 823 0,'-16'11'59'0,"-2"-2"-45"16,6 5 7-16,7 2-14 16,1 5-5-16,1 6-2 15,-3 0-32-15,-5-4-123 16</inkml:trace>
  <inkml:trace contextRef="#ctx0" brushRef="#br0" timeOffset="189233.377">8575 12519 699 0,'0'-8'9'0,"-2"1"11"0,1 1 35 16,-1 4-6-16,2 2-27 16,0 0-12-16,0 2-7 15,0 11-5-15,0 5 5 16,5 7 8-16,0 3 5 15,0 7 1-15,-3 3-4 0,3 1-2 16,-3 2-4-16,-1-1-2 16,1-1-1-16,-2-3-2 15,2-6-1-15,-2-5 1 16,0-5-2-16,0-5-14 16,2-5-32-16,-1-9-35 0,1-1-79 15,0-7-128-15</inkml:trace>
  <inkml:trace contextRef="#ctx0" brushRef="#br0" timeOffset="189452.117">8536 12559 663 0,'-10'0'33'0,"4"0"44"16,6-2-19-16,6-3-29 15,13 1-27-15,8-3 4 0,7-2-1 16,3 0-4-16,3 0 0 16,0 0-1-16,-6 0 2 15,-4 4-23-15,-6-1-47 16,-6 5-52-16,-9 1-89 16</inkml:trace>
  <inkml:trace contextRef="#ctx0" brushRef="#br0" timeOffset="189639.6273">8689 12635 539 0,'-12'8'73'16,"2"-5"1"-16,8-1-20 15,2-2-13-15,12 0-19 16,7 0 3-16,6-5-2 16,4-3-12-16,1 1-9 15,1 2-2-15,-8 1 0 0,-2 4-28 16,-8 0-56-16,-7 8-36 15,-6 4-68-15</inkml:trace>
  <inkml:trace contextRef="#ctx0" brushRef="#br0" timeOffset="189780.2247">8648 12919 567 0,'-15'13'53'0,"6"-5"-9"15,6-2 0-15,3-4-14 16,8-2-9-16,14 0-11 15,10-4 1-15,8-7-8 16,7-5-1-16,1-3-114 0,1-8-482 16</inkml:trace>
  <inkml:trace contextRef="#ctx0" brushRef="#br0" timeOffset="190264.6191">9138 12243 721 0,'0'-27'6'0,"-2"1"26"15,-4 9 41-15,4 5-16 16,-3 11-24-16,-2 5-9 16,0 18-21-16,0 15-4 15,-1 19 3-15,0 17 3 16,4 19-1-16,2 14 1 0,2 13 0 16,0 6-2-16,9 4-2 15,9-5 1-15,5-11-1 16,4-11-2-16,13-20-30 0,-2-18-32 15,1-21-80-15,0-25-175 16</inkml:trace>
  <inkml:trace contextRef="#ctx0" brushRef="#br0" timeOffset="190858.3068">9590 13033 297 0,'-2'7'416'0,"-3"-1"-408"15,5-6 18-15,0-13 23 0,9-5-23 16,5-8-23-16,2-8 1 16,2-7 2-16,-1-11 2 15,-1-7 9-15,-4-7 3 16,-6-10-3-16,-4-5 2 0,-2 1-2 15,-2 5-8-15,-9 11-5 16,-1 14-3-16,1 14 7 16,1 16 5-16,5 15-6 15,-2 5-8-15,4 12-3 16,1 16-1-16,2 7 5 16,0 13 2-16,0 8-4 0,10-1 2 15,3 4 0-15,3-8 0 16,-2-4 1-16,5-8-2 15,2-12 0-15,-5-6 2 16,4-6-4-16,-2-10-2 16,-4-5 5-16,0-7 1 15,-2-11 4-15,-4-9 0 0,1-3-3 16,1-1 0-16,-5-3-1 16,0 6 1-16,-1 3-2 15,-1 7 0-15,-1 7 2 16,0 6 0-16,-1 5 0 0,1 3-4 15,4 15-2-15,0 6 1 16,4 8 5-16,0 4-1 16,5 3 1-16,-3 2-1 15,3-2-1-15,-1-3 1 16,1-4 0-16,-3-5-11 0,-3-15-38 16,2-12-63-16,-5-3-487 15</inkml:trace>
  <inkml:trace contextRef="#ctx0" brushRef="#br0" timeOffset="191483.2991">9678 11901 689 0,'-7'-10'6'16,"0"4"4"-16,2 0 60 16,-3 6-25-16,1 0-27 15,-2 12-17-15,2 8-2 0,-1 4 1 16,0 5 1-16,1-2-1 15,2 0 1-15,1-4 0 16,2-6-1-16,0-7 1 16,2-6 1-16,0-4-1 15,0-14 8-15,0-6-1 0,4-8-4 16,1-6 1-16,0-1 1 16,2 4 2-16,-3 4-2 15,1 5-2-15,-2 4 6 16,0 10 0-16,-1 5-1 15,3 3-4-15,0 3-5 16,4 11-4-16,8 5 3 0,2 7 1 16,5 6 0-16,3-2 0 15,1 2 1-15,1-4 1 16,0-3-1-16,-2-1 0 16,-2-4 0-16,-4-1 0 15,-1-7-8-15,-4-3-52 0,-5-9-166 16</inkml:trace>
  <inkml:trace contextRef="#ctx0" brushRef="#br0" timeOffset="191811.3993">10226 11901 771 0,'17'-8'10'0,"-2"3"-2"15,7 5 25-15,9 6-12 16,3 15-3-16,7 13-6 16,6 14 8-16,1 16-6 0,-1 16-4 15,-8 15 1-15,-7 13-5 16,-12 5-1-16,-13 5-3 15,-7-4-1-15,-5-3 2 16,-13-10-1-16,-5-8-5 16,-2-9-25-16,0-15-34 0,-3-16-95 15,7-25-309-15</inkml:trace>
  <inkml:trace contextRef="#ctx0" brushRef="#br0" timeOffset="192139.4507">11122 12443 761 0,'0'0'54'0,"3"0"-31"15,16-11 8-15,6-2-7 16,9 1-13-16,4-6 1 16,9 4-4-16,2-2-8 15,-2 5 1-15,-6 4-1 16,-3 3-37-16,-11 4-124 0,-15 0-348 15</inkml:trace>
  <inkml:trace contextRef="#ctx0" brushRef="#br0" timeOffset="192295.6899">11237 12643 775 0,'0'0'39'15,"10"-8"-8"-15,18-4-21 16,11-6-7-16,8 0-3 15,9-2 0-15,8 3-6 16,3 1-101-16,-3 1-27 0,-1 3-246 16</inkml:trace>
  <inkml:trace contextRef="#ctx0" brushRef="#br0" timeOffset="192826.9231">11948 12514 727 0,'0'5'32'0,"0"-3"-41"16,5-2 26-16,2 2 22 16,3-2-10-16,2 0-13 15,3 0 7-15,1-7-9 16,0-5 8-16,-2-7-8 0,3-4-9 16,-3-4-1-16,1-8 1 15,-3-10 2-15,2-6 5 16,2-13-1-16,-5-6 1 15,0-3-6-15,-4 1-5 16,-5 8-1-16,-2 11-1 0,0 16 0 16,-2 12 3-16,-3 14 3 15,0 11-4-15,-2 1-4 16,2 21 1-16,2 11 0 16,1 14 3-16,0 9-2 15,2 10 1-15,2 3 1 0,8 0-1 16,5-2 0-16,1-9 0 15,4-9-1-15,2-10 1 16,2-11-1-16,-2-15 0 16,0-10 1-16,-2-3 2 15,-1-16 2-15,-2-14 1 16,-2-7-2-16,0-5-2 0,-6 2 2 16,-2 0-1-16,-2 10 7 15,-3 8-3-15,0 10-2 16,0 10-4-16,0 2 0 15,0 16 0-15,5 11-2 0,1 8 4 16,6 8-4-16,1 7 2 16,2 4 0-16,-3-1-5 15,4-4-33-15,-2-8-39 16,-3-14-128-16</inkml:trace>
  <inkml:trace contextRef="#ctx0" brushRef="#br0" timeOffset="194311.1657">7336 11976 748 0,'0'0'4'0,"7"0"-10"16,15 0 1-16,11 0 4 15,10-4 2-15,10 0-3 16,15 0 3-16,7-4-3 0,13-4 3 15,9 3-4-15,13-4 6 16,7-1-3-16,15 0 5 16,11-1-1-16,10-3 2 15,11-3-1-15,9-2 3 16,12 0-4-16,4-6 0 16,7 2-2-16,6-1 1 0,7 1-4 15,1 0 3-15,6 3-2 16,3 1 2-16,0-1-3 15,5 3 2-15,3-1 1 16,-1 1-2-16,1-1 1 16,0 1 0-16,-1 0 1 0,-5-1-2 15,-6-1 1-15,-6 0 6 16,-11 1 2-16,-18 1 7 16,-10 1 1-16,-23 3-2 15,-14 2-3-15,-22 2-6 16,-12 0-2-16,-19 2-2 0,-13 0 0 15,-13 2-1-15,-11 0 1 16,-10 4 1-16,-8 0-2 16,-11 1 0-16,-6 2 0 15,-6 0-1-15,-2 2 0 16,0 0 2-16,-5 0-2 0,-7 2 0 16,-3 5 3-16,-2 4-1 15,-4 5 2-15,6 3-2 16,-5 8-1-16,-2 7-2 15,1 7 3-15,1 11-3 16,0 7 1-16,2 9 0 16,3 7 1-16,3 3-1 0,4 2-1 15,1 2 1-15,6 6 1 16,-1-2-1-16,2 1 2 16,0 0 3-16,2 4 0 15,6-2 3-15,-1-1-4 0,1-1 2 16,3-1-2-16,-3-1-3 15,-1-4 1-15,0-4 0 16,-2-3-3-16,-4-4 2 16,-1-6-1-16,0-8 1 15,-1-7 0-15,-11-8 0 0,-7-5 2 16,-2-7 0-16,-7-8 2 16,-8-4-1-16,-15-5-1 15,-6-2-1-15,-15-2 0 16,-13 2-2-16,-11-3 0 15,-16 4 1-15,-14 0-1 16,-12 0 0-16,-12 5 1 16,-13 3-2-16,-5 2 2 0,-10 2 0 15,-5 6-4-15,-4-1 4 16,-5 3 1-16,0-1-3 16,-2 1 1-16,-5-1 0 15,-1 0-1-15,-2-1 2 0,-2 1-1 16,5-4 0-16,1 3 1 15,6-4-1-15,9-2-1 16,5-3 1-16,10-2 0 16,5-6 1-16,8 1-1 15,6-6-2-15,5-2 4 0,10-1-3 16,6 0 1-16,8-3-1 16,8-1 3-16,12 0-3 15,7 0 2-15,8-5-2 16,8-6 1-16,12 0 2 15,4-8-2-15,9-4-1 16,7-6 3-16,2-3-2 0,9-7 1 16,0-3 0-16,7-8-1 15,-2-3 1-15,6-4-1 16,4-2 0-16,-3-3-1 16,7-8 2-16,6-3-1 0,2-6 0 15,5-11 1-15,2-12-2 16,0-8 2-16,6-10-1 15,2-12 1-15,4-5-1 16,-4-5 0-16,1 7 0 16,-5 7 2-16,-4 9-2 15,-19 6-45-15,-15 5-242 0</inkml:trace>
  <inkml:trace contextRef="#ctx0" brushRef="#br0" timeOffset="198701.9535">3801 11733 259 0,'-16'8'253'0,"-1"-8"-252"16,5 1 30-16,3-1 37 0,6 0-15 16,3 0-11-16,0-6 8 15,16-11-23-15,14-8-21 16,13-9 0-16,9-7 2 15,11-7 2-15,5-4-4 16,3-2-4-16,-5 4-1 0,-7 2 1 16,-7 4-2-16,-10 6-5 15,-12 8-58-15,-12 5-37 16,-15 7-32-16,-3 5-78 16</inkml:trace>
  <inkml:trace contextRef="#ctx0" brushRef="#br0" timeOffset="198920.6559">4187 11180 391 0,'-37'0'60'15,"-1"0"25"-15,9-2-17 16,9-1-12-16,8-3-18 16,12-1-3-16,0-4-7 15,23-1-27-15,7-1-3 0,16 1 3 16,0 1 1-16,6 2 7 16,-3 8 11-16,-3 1-3 15,-7 8-7-15,-8 14-4 16,-9 15-3-16,-13 15-2 15,-9 14 2-15,-11 11 1 16,-18 14 0-16,-12 7-2 0,-15-7-103 16,-5-11-376-16</inkml:trace>
  <inkml:trace contextRef="#ctx0" brushRef="#br0" timeOffset="229358.5776">5067 13422 511 0,'-15'12'50'0,"0"-2"-44"16,0-4 40-16,3-2 20 0,2 0-12 15,5-3-2-15,1-1-21 16,4 0-17-16,4 0-4 16,16 0-3-16,11-7 2 15,13-4 1-15,15-4 0 16,16-7-5-16,6-5-3 0,13-6-1 15,9-5 0-15,-1-4 1 16,-2-3-1-16,-3-2-1 16,-5 5 0-16,-6-1 0 15,-10 7 1-15,-10 4 1 0,-10 3-5 16,-10 10-23-16,-17-1-33 16,-15 9-47-16,-14 3-17 15,-5 3-22-15,-18 3-218 16</inkml:trace>
  <inkml:trace contextRef="#ctx0" brushRef="#br0" timeOffset="229561.651">5976 12890 478 0,'-24'-10'110'0,"7"-5"-11"15,5 3-10-15,12 0-21 16,2-2-32-16,21-3-25 16,17 3-13-16,12 1 4 0,11 7-1 15,7 6 4-15,2 1 2 16,-9 26 3-16,-9 14 0 15,-20 14-3-15,-20 19-4 16,-16 13 4-16,-30 11-2 16,-29 2 0-16,-20-1-5 15,-21-12-65-15,-22-22-399 0</inkml:trace>
  <inkml:trace contextRef="#ctx0" brushRef="#br0" timeOffset="256249.4522">24621 11751 150 0,'-1'-2'78'16,"-1"0"-45"-16,0-1 32 15,2 0-18-15,0 3-2 16,0-5-4-16,0 2-13 16,0 2-14-16,2-2-10 15,0 3-3-15,-1 0-2 16,2 0-62-16,-3 0-45 0,0 0-65 15</inkml:trace>
  <inkml:trace contextRef="#ctx0" brushRef="#br0" timeOffset="320482.5448">2853 15299 697 0,'-6'-4'24'0,"3"-2"-11"0,-1 6 42 15,4 2-40-15,0 13-14 16,0 6 9-16,2 10 17 15,3 6-7-15,3 6-2 16,-3 3-4-16,2 2-2 16,-2 1-5-16,-1-7-4 15,2-6 0-15,-3-8-2 0,1-3 1 16,-2-10-10-16,-1-6-33 16,1-6-42-16,0-3-63 15,0-8-78-15</inkml:trace>
  <inkml:trace contextRef="#ctx0" brushRef="#br0" timeOffset="320654.3647">2811 15377 689 0,'-15'-16'32'16,"5"2"44"-16,8 3-31 0,2-2-16 16,12-1-18-16,13 0-13 15,5 2-1-15,6-3 5 16,5 3-4-16,0 3-35 15,-1 5-36-15,-9 2-50 16,-4 2-100-16</inkml:trace>
  <inkml:trace contextRef="#ctx0" brushRef="#br0" timeOffset="320826.2229">2908 15509 613 0,'0'0'72'0,"11"-9"-31"15,10-7-2-15,13-3-29 16,1-3-1-16,5 4-7 16,-1 0-2-16,-2 8-7 15,-8 2-71-15,-9 8-29 16,-11 0-63-16</inkml:trace>
  <inkml:trace contextRef="#ctx0" brushRef="#br0" timeOffset="320982.4469">2996 15684 542 0,'-7'10'71'16,"4"-4"-44"-16,3-1 10 15,12-5-30-15,12 0 24 0,8 0-3 16,10-6-15-16,4-6-9 16,6-3-2-16,-2-3-45 15,-1-5-165-15</inkml:trace>
  <inkml:trace contextRef="#ctx0" brushRef="#br0" timeOffset="321357.4301">3366 15052 779 0,'-9'-13'11'15,"2"1"57"-15,-1 4-16 16,8 8-17-16,-3 3-16 0,3 22-19 15,0 12-3-15,3 15 4 16,5 21 3-16,3 17-3 16,4 8 0-16,2 7 0 15,5 4 1-15,0-2-1 16,2-7 1-16,5-13-1 0,3-11-22 16,2-9-24-16,0-19-42 15,0-14-125-15,-6-20-214 16</inkml:trace>
  <inkml:trace contextRef="#ctx0" brushRef="#br0" timeOffset="321919.88">3887 15857 742 0,'-2'2'5'16,"0"-2"-13"-16,2 0 18 15,0 0 20-15,0 0 16 16,6-5-23-16,3-6 15 16,4-7-9-16,0-3-20 15,2-8-7-15,-1-5 1 16,1-7-2-16,-4-9 1 0,-5-5-2 16,-1-8 1-16,-5-1 2 15,0 1 2-15,0 8 0 16,-5 11-4-16,-1 13-2 15,2 14 0-15,1 10 0 0,1 7 1 16,2 3-5-16,0 14-4 16,0 9 8-16,5 8 0 15,10 5-3-15,1-2 5 16,2 3 0-16,3-5 0 16,1-6-1-16,-2-9 1 0,-1-8-3 15,-1-6-4 1,1-6 4-16,-7-2 3 0,-2-14 4 15,-3-6 0-15,-1-5-3 16,-4-1 0-16,0 3 2 16,-2 3-1-16,0 6 10 15,0 6 4-15,0 4 1 16,0 6-14-16,0 6-8 0,3 12-7 16,4 6 7-16,0 7 6 15,5 10-2-15,-2-2 0 16,2 0 1-16,1-5-1 15,-6-7-18-15,0-9-16 0,0-11-1 16,-4-7-12-16,-1-5-64 16,-2-17-76-16</inkml:trace>
  <inkml:trace contextRef="#ctx0" brushRef="#br0" timeOffset="322341.7353">4056 14824 693 0,'-11'-17'90'15,"2"0"-39"-15,4 9-4 16,1 2-17-16,3 6-6 16,-5 4-20-16,0 13-10 15,-1 2 4-15,-3 10 1 16,-2 2 1-16,0 3 0 0,0-4 0 15,2-4 0-15,2-4 0 16,3-6 0-16,1-7-6 16,2-9 1-16,2 0 7 15,0-16 7-15,2-9-17 16,5-9 0-16,0-7 7 16,0-4 2-16,-1 1 0 0,-1 1 0 15,-1 10-1-15,-1 5 2 16,-3 10 4-16,2 8 2 15,-2 10 6-15,5 2-11 16,2 17-14-16,6 12 8 16,9 6 2-16,1 12 1 0,7 2 0 15,1 6 1-15,1-2 0 16,2-3-17-16,-5-11-82 16,-2-13-239-16</inkml:trace>
  <inkml:trace contextRef="#ctx0" brushRef="#br0" timeOffset="322841.6987">4642 14872 765 0,'0'-3'-2'0,"8"3"8"0,16 0-15 15,6 14 6-15,17 13 19 16,3 14 6-16,11 14 3 15,-3 20-5-15,-2 14-1 16,-14 20-9-16,-9 7 0 16,-19 7-5-16,-14-2-1 0,-6-5-1 15,-14-10 0-15,-9-16-1 16,-2-15-3-16,1-14-30 16,1-20-38-16,7-25-96 15</inkml:trace>
  <inkml:trace contextRef="#ctx0" brushRef="#br0" timeOffset="323154.2126">5526 15491 754 0,'-5'0'30'0,"5"-7"-4"16,5-2 8-16,17-3-32 0,7-2 0 15,12-1 1-15,6 1 1 16,2-1-4-16,-3 7 0 15,-5 4-43-15,-9 2-121 16,-13 2-261-16</inkml:trace>
  <inkml:trace contextRef="#ctx0" brushRef="#br0" timeOffset="323279.1771">5665 15673 755 0,'0'0'33'16,"16"0"-41"-16,17-11 11 15,8-2 0-15,15-5 0 0,6-6 0 16,8-4-55-16,-2-8-398 16</inkml:trace>
  <inkml:trace contextRef="#ctx0" brushRef="#br0" timeOffset="324247.8393">7231 15048 707 0,'0'-17'4'15,"-2"-3"8"-15,0 7 54 16,2 7-17-16,0 2-20 15,0 4-2-15,4 7-22 16,6 14-8-16,1 10 6 0,2 8 4 16,-1 9-3-16,1 9 2 15,-6 1-5-15,-2-3 0 16,2-3 2-16,-5-9-3 16,3-10-5-16,-2-8-15 15,1-10-18-15,-1-8-27 16,0-7-59-16,1-2-11 0,-2-18-94 15</inkml:trace>
  <inkml:trace contextRef="#ctx0" brushRef="#br0" timeOffset="324419.707">7263 15208 487 0,'-16'-34'76'16,"3"3"27"-16,6 6-1 0,7 1-40 16,4-1-25-16,13 1-22 15,12 1-10-15,10-1-1 16,2 3-4-16,1 5 0 15,4 3 0-15,-4 9-8 0,-6 4-36 16,-4 0-46-16,-13 17-49 16,-16 5-136-16</inkml:trace>
  <inkml:trace contextRef="#ctx0" brushRef="#br0" timeOffset="324591.57">7316 15265 489 0,'-17'8'177'16,"8"-6"-144"-16,6-2 17 15,3 0-26-15,3 0 19 16,15 0-34-16,3-5-5 16,10-2-2-16,5 0-1 15,0 0 0-15,-1 1 0 0,0 4-1 16,-4 2-45-16,-10 4-49 16,-8 10-42-16,-10 2-159 15</inkml:trace>
  <inkml:trace contextRef="#ctx0" brushRef="#br0" timeOffset="324763.4259">7369 15597 683 0,'-4'3'59'0,"4"-3"14"16,19-5-45-16,11-6 6 16,13-5-11-16,11 0-9 0,9-4-2 15,1 4-8-15,3 0-2 16,-5 2-29-16,-4-2-149 15,-6-5-420-15</inkml:trace>
  <inkml:trace contextRef="#ctx0" brushRef="#br0" timeOffset="325388.4213">8427 14604 648 0,'-8'-39'6'0,"-2"2"31"15,3 3 42-15,0 8-24 16,-1 2-16-16,3 10-2 15,1 12-9-15,-1 6-14 16,-6 22-17-16,2 21 1 16,0 19 3-16,-1 21 2 15,2 20 2-15,8 16 7 0,0 16 0 16,9 10-4-16,12-5-6 16,8-1 0-16,10-7-1 15,3-13 1-15,11-15-3 16,0-20-26-16,-1-20-40 0,-1-26-97 15,-7-27-175-15</inkml:trace>
  <inkml:trace contextRef="#ctx0" brushRef="#br0" timeOffset="325935.2198">9062 14686 118 0,'2'0'581'16,"-2"0"-581"-16,0 3-11 15,0 12 3-15,0 0 6 16,2 5 2-16,4 1 3 16,2-1 2-16,6-6 6 15,3-1 8-15,2-8-4 16,3-5 1-16,0 0-2 0,1-11-1 16,-7-4 3-16,-1-6-2 15,-5 0 7-15,-4-3 6 16,-5 2-5-16,-1 0-4 15,0 6-5-15,0 1-3 16,-3 6-1-16,1 3-2 0,2 6 1 16,0 0-4-16,0 10-11 15,0 10 4-15,7 7 1 16,0 12 2-16,-1 4 0 16,-1 4 0-16,-5-1 0 0,0-4 0 15,-3-2 1-15,-9-10-1 16,-3-7 1-16,-2-5 0 15,0-2 0-15,0-8 3 16,-2-3-2-16,4-5 0 16,3 0-14-16,2-5-15 15,3-3-30-15,7-3-67 0,0 0-107 16</inkml:trace>
  <inkml:trace contextRef="#ctx0" brushRef="#br0" timeOffset="326122.7061">9483 14976 511 0,'3'5'329'0,"-3"2"-297"15,0 3-13-15,0 7-9 16,0 6 11-16,0 8-15 16,0 2-4-16,0 3-1 0,5 0 1 15,1-2-22-15,1-8-35 16,-1-8-65-16,1-11-84 15</inkml:trace>
  <inkml:trace contextRef="#ctx0" brushRef="#br0" timeOffset="326325.8037">9771 14897 763 0,'6'4'13'15,"5"-3"23"1,8-1 1-16,5 0-2 0,4 0-27 16,3 0-6-16,0 0-1 15,-3 0 0-15,-4 0-20 16,-1-5-96-16,-10 0-99 16</inkml:trace>
  <inkml:trace contextRef="#ctx0" brushRef="#br0" timeOffset="326482.0421">9992 14751 631 0,'-10'-4'78'0,"3"4"-19"0,0 4-43 16,0 15-2-16,4 9 8 15,3 7 1-15,0 2-5 16,0 6-6-16,0 0-4 16,6-2-5-16,1 0-1 15,0-13-76-15,4-8-239 0</inkml:trace>
  <inkml:trace contextRef="#ctx0" brushRef="#br0" timeOffset="327888.357">10524 14642 638 0,'-3'-19'48'0,"-2"1"34"16,2 3-16-16,3 7-29 16,0 2-15-16,0 5-9 15,6 1-7-15,5 5-8 16,1 7 2-16,3 4 0 0,4 4 0 15,1-4 1-15,2 0-1 16,1-6 0-16,0-2 0 16,-1-3 2-16,-4-5-1 15,-1 0 0-15,-2-1 1 16,-4-11 0-16,-4 0 3 16,-6-4-4-16,-1-1 1 0,0-1 0 15,-1 0 9-15,-6 4 4 16,2 3-6-16,-2 4-4 15,4 3-2-15,-1 4-1 16,3 2-1-16,-1 12-4 16,0 7 2-16,2 5 1 0,0 8-1 15,0 2 2-15,0-2-1 16,0 1 0-16,5-3 1 16,-1-5-1-16,2-8-2 15,1-5-11-15,-2-5-20 16,2-3-35-16,1-6-109 15,-1 0-245-15</inkml:trace>
  <inkml:trace contextRef="#ctx0" brushRef="#br0" timeOffset="328232.0656">10831 14902 355 0,'0'0'371'0,"0"0"-310"15,0-5 13-15,9-2-35 16,1 3-4-16,4-1-16 16,0 3-8-16,2 2-3 0,3 0-2 15,1 0-1-15,1 2-3 16,-6 4-1-16,-2 2 0 16,-2 3-3-16,-10 3 2 15,-1 3-1-15,-1 0 1 0,-11 5 1 16,-2 0 0-16,2 0-1 15,-3 2 1-15,7-9-1 16,1 2 0-16,5-7-1 16,2-5-1-16,5-2-3 15,13-3 2-15,9 0 1 0,5-11-2 16,10-3-7-16,2-3-11 16,7-2-19-16,0-3-30 15,3-1-70-15,1 1-111 16</inkml:trace>
  <inkml:trace contextRef="#ctx0" brushRef="#br0" timeOffset="328450.847">11417 14780 627 0,'-15'-10'33'0,"3"2"-24"15,5 1 32-15,5 0-2 0,2 3-2 16,3 0-22-16,8 3 4 15,6 1-3-15,2 0-9 16,1 0-7-16,-5 0 2 16,4 1-2-16,-7 3-6 15,1-3-40-15,-4 1-40 0,-4-2-33 16,0-2-62-16</inkml:trace>
  <inkml:trace contextRef="#ctx0" brushRef="#br0" timeOffset="328607.049">11492 14644 356 0,'-12'-16'246'0,"-3"3"-152"0,3 3-16 16,3 5-55-16,1 5 5 16,3 7-11-16,3 11-6 15,2 8-6-15,0 5 0 16,0 6 0-16,5 2-3 16,7 1 0-16,0-2 0 0,3-4-9 15,0-9-87-15,5-8-110 16</inkml:trace>
  <inkml:trace contextRef="#ctx0" brushRef="#br0" timeOffset="328888.3126">11962 14762 481 0,'0'2'206'0,"4"-2"-167"16,14 0-3-16,7 0 3 16,7 1-3-16,9-8-27 0,8 0-5 15,2 0 0-15,2-1 0 16,1-2-4-16,-5-1-16 15,-6 3-67-15,-9-5-130 16</inkml:trace>
  <inkml:trace contextRef="#ctx0" brushRef="#br0" timeOffset="329075.7638">12542 14682 658 0,'12'-6'13'0,"1"-1"64"0,9 0-27 15,-3 3-10-15,5 1-20 16,3 2-6-16,0-2-7 16,2 3-6-16,0 0-5 15,-1 0-60-15,1-1-93 16,-2-5-339-16</inkml:trace>
  <inkml:trace contextRef="#ctx0" brushRef="#br0" timeOffset="329388.2753">13200 14697 699 0,'16'-8'0'16,"5"-3"31"-16,10-2 26 0,5 3-7 16,5-3-28-16,2 3-12 15,4-3-5-15,-5 4-6 16,-8 3 1-16,-7-2-35 15,-8 2-58-15,-11 2-102 16</inkml:trace>
  <inkml:trace contextRef="#ctx0" brushRef="#br0" timeOffset="329560.0883">13406 14451 709 0,'-4'-7'41'16,"1"6"26"-16,1 1-49 0,2 15-10 15,0 13 14-15,0 4 1 16,0 8-7-16,4 6-10 16,1 1-4-16,3 0 1 15,4 2-9-15,2-9-55 0,4-8-119 16</inkml:trace>
  <inkml:trace contextRef="#ctx0" brushRef="#br0" timeOffset="329997.5832">13810 14255 820 0,'0'-7'1'16,"0"0"0"-16,0 5 2 15,1 2 25-15,6 4-9 16,1 6-19-16,4 8 3 0,5 2 5 15,-1 5 4-15,0 0-9 16,3-3-2-16,-4-3-1 16,2-5 2-16,-1-3-1 15,0-8 1-15,2-3-2 0,-2-3 3 16,0-11-4-16,-3-4 0 16,-4-6 0-16,-6-1 2 15,-3-1-2-15,0 1 2 16,-10 1 1-16,-2 9 15 15,0 0 1-15,2 8-5 16,-2 6-7-16,4 1-3 0,1 12-1 16,3 11-4-16,3 7 1 15,1 10 1-15,0 6 1 16,0 6 2-16,0 1-1 16,0 4-2-16,0-1 2 15,-2-6-31-15,-1-12-74 0,3-7-194 16</inkml:trace>
  <inkml:trace contextRef="#ctx0" brushRef="#br0" timeOffset="330435.0299">14144 14669 550 0,'-9'18'38'15,"-1"3"38"-15,-2 4 10 16,4 4-28-16,1-4-22 15,-3 0-13-15,7-5-12 0,-3-7-8 16,5-2-2-16,-1-5 0 16,2-6 1-16,0 0 4 15,0-14-1-15,7-5-7 16,-2-6-1-16,5-5 1 16,-3 0 4-16,-2 1-4 15,0 4 2-15,-1 5 0 0,3 7 0 16,-3 7 5-16,-2 5 0 15,-1 1 1-15,3 7-1 16,-1 8-4-16,3 8-1 16,3 4 3-16,2 2-1 0,-3-4 1 15,4-3 0-15,0-4-1 16,-3-8 0-16,4-9 0 16,-1-1 4-16,5-11 0 15,-3-11-1-15,6-7 0 16,0-10 4-16,-1-4-1 0,-4-1 1 15,-3-1 0-15,-3 9-4 16,-4 6-5-16,-3 12 0 16,-2 11 0-16,0 7-23 15,4 0-53-15,1 7-129 16</inkml:trace>
  <inkml:trace contextRef="#ctx0" brushRef="#br0" timeOffset="331200.5995">9220 15555 209 0,'-21'-3'441'16,"-1"-4"-403"-16,-1 1-13 16,4 6-12-16,-3 0-11 15,3 0-1-15,2 0-1 16,2 0 1-16,6 4 5 0,8 0 3 15,1-1-5-15,23-3 6 16,13 0 23-16,16 0-15 16,20-1-11-16,14-9-4 15,16 0-1-15,15-1-1 16,14-5 1-16,11-2-2 0,16-1 2 16,12-1 10-16,13-3 3 15,9 0 1-15,8-3-5 16,7 0-5-16,5 0-2 15,1 4-2-15,0-2 0 16,3 1 3-16,-2 0 2 0,-1 0-4 16,1 1 2-16,-2-3-2 15,-1 2-3-15,-6 0 3 16,-7 1 0-16,-6 0 1 16,-10 1 7-16,-15 2 7 15,-9 3-3-15,-13 4-4 0,-11 1-3 16,-19 2 0-16,-11 4-2 15,-20 3-4-15,-18-2-1 16,-14 4 0-16,-22 0-1 16,-13 0-5-16,-17 11-28 15,-5 2-30-15,-24 1-24 16,-10 4-133-16</inkml:trace>
  <inkml:trace contextRef="#ctx0" brushRef="#br0" timeOffset="331841.1831">12338 15450 728 0,'9'-5'130'0,"-2"5"-128"16,-6 0-3-16,-1 14 0 0,0 13-2 16,0 5 3-16,0 4 5 15,-5 3 8-15,0 0 1 16,0 1-1-16,-3-5-5 15,3-6-5-15,-1-6-1 16,-1-10-1-16,2-10 1 0,4-3 3 16,-1-13 1-16,2-12-1 15,0-5-5-15,3-11 1 16,4-5 0-16,2-1-1 16,2 1 0-16,-2 3 0 0,1 8-2 15,-1 8 3-15,-1 9-2 16,-1 13-1-16,0 5 2 15,4 0-4-15,2 16 2 16,5 10 3-16,1 8-2 16,8 6 1-16,7 0 0 15,5 5 0-15,5-2 1 0,2-7-1 16,5-8 1-16,3-8-1 16,-4-11-1-16,-1-9 3 15,-5-7 0-15,-2-15-1 16,-5-10 2-16,-8-11-1 15,-7-7 0-15,-8-5 0 0,-7-6 10 16,-7 2 4-16,0 6-7 16,-9 7-7-16,-3 11-2 15,1 13 0-15,2 7-8 16,7 6-24-16,2 2-17 0,18 0-61 16,17-2-189-16</inkml:trace>
  <inkml:trace contextRef="#ctx0" brushRef="#br0" timeOffset="332263.106">14546 13979 671 0,'11'-22'25'0,"-2"8"61"16,-2 5-42-16,5 11-5 15,5 1-18-15,5 21-10 16,7 13 2-16,8 13 6 16,6 13-4-16,2 15-2 0,-2 13-3 15,-3 14 3-15,-12 11-3 16,-8 11-1-16,-13 3 0 16,-7 5-5-16,-27 4 1 15,-14-1-2-15,-24-4-2 16,-21-2 1-16,-21-8-16 0,-25-11-68 15,-26-20-333-15</inkml:trace>
  <inkml:trace contextRef="#ctx0" brushRef="#br0" timeOffset="333513.478">3607 17220 740 0,'-16'2'44'0,"3"-1"31"15,6 1-23-15,7 2-37 0,4-4-16 16,14 0-2-16,11 0 8 16,7 0 3-16,5 0-3 15,7 0-2-15,2-2-2 16,1 0-18-16,-9 2-32 15,-6 0-75-15,-14 4-127 16</inkml:trace>
  <inkml:trace contextRef="#ctx0" brushRef="#br0" timeOffset="333654.1091">3758 17436 718 0,'-20'25'57'0,"8"-10"-17"0,6-1 3 15,6-6-32-15,13-5-11 16,15-3 7-16,13 0 3 15,8-2-4-15,11-5-3 16,1-5-34-16,3-7-182 16</inkml:trace>
  <inkml:trace contextRef="#ctx0" brushRef="#br0" timeOffset="334747.8816">4961 17023 713 0,'-4'-5'30'0,"3"-2"28"15,-5 1 24-15,6 6-34 0,0 0-28 16,0 12-19-16,0 9-5 16,4 11 3-16,3 6 7 15,-4 12 2-15,3 1 0 16,-3 4-4-16,0 3-2 16,-3-3 0-16,0-8-1 0,0-5-25 15,0-12-28-15,-3-17-42 16,1-13-174-16</inkml:trace>
  <inkml:trace contextRef="#ctx0" brushRef="#br0" timeOffset="334950.9712">4874 17091 792 0,'-5'-5'8'0,"5"-8"8"16,11 3 37-16,12-5-49 15,8 0-1-15,8 0-5 0,5 2 2 16,-2 3 1-16,0 5-2 16,-9 5 1-16,-11 5-15 15,-9 17-17-15,-9 6-45 16,-4 6-64-16,-18 0-313 16</inkml:trace>
  <inkml:trace contextRef="#ctx0" brushRef="#br0" timeOffset="335107.1924">5046 17300 422 0,'10'0'244'16,"5"0"-202"-16,0-8 13 0,7 0-29 15,4 1-4-15,-4 3-15 16,2 1-6-16,-2 3 0 16,-5 0-13-16,-7 0-67 15,-9 7-67-15,-1 3-205 16</inkml:trace>
  <inkml:trace contextRef="#ctx0" brushRef="#br0" timeOffset="335247.8396">5058 17541 647 0,'-6'20'62'0,"6"-11"-61"0,4 1 23 16,16-4-1-16,14-6-1 15,9 0-7-15,11-12-10 16,7-7-14-16,7-12-160 15</inkml:trace>
  <inkml:trace contextRef="#ctx0" brushRef="#br0" timeOffset="335763.3959">5875 16540 718 0,'-9'-21'35'16,"0"-1"-23"-16,0 4 48 15,4 8-7-15,3 3-21 0,-1 7-3 16,3 7-14-16,0 23-20 15,0 15 2-15,0 20 7 16,0 25 5-16,3 24 0 16,1 20-2-16,1 16 2 15,2 17-1-15,-2 10-4 16,5-2 1-16,7-11-3 0,7-11 1 16,10-19-2-16,5-22 0 15,8-26-15-15,-1-25-22 16,7-31-10-16,-3-28-49 15,-5-24-175-15</inkml:trace>
  <inkml:trace contextRef="#ctx0" brushRef="#br0" timeOffset="336107.1193">6520 16725 775 0,'0'-6'17'16,"0"-2"0"-16,0 4 27 15,0 4-13-15,0 0-18 16,0 10-10-16,0 11-6 0,0 8 5 16,0 10 9-16,0 9 3 15,0 4-3-15,-2 3-4 16,-1 1-5-16,-2-8 0 16,4-5 1-16,-1-10-19 0,2-7-28 15,-2-14-86-15,2-12-219 16</inkml:trace>
  <inkml:trace contextRef="#ctx0" brushRef="#br0" timeOffset="336310.2297">6366 17291 739 0,'0'6'56'0,"0"-6"-42"16,17 0 33-16,10-7 4 15,10-4-23-15,7-1-17 0,4 4-2 16,1 1-4-16,-1 2-4 16,-3 1-18-16,-5 4-32 15,-13-2-78-15,-9 1-205 16</inkml:trace>
  <inkml:trace contextRef="#ctx0" brushRef="#br0" timeOffset="336841.4265">6503 17606 573 0,'-15'24'328'16,"0"-5"-327"-16,3 6-5 15,2 9 7-15,3 6 4 16,0 6-2-16,4 0 6 15,3-1 4-15,-2 0-1 0,2-8-9 16,-2-7-4-16,2-8 2 16,0-8-2-16,0-12-1 15,0-2 3-15,0-16-3 16,0-11-6-16,2-10 1 0,1-8 4 16,2-5-1-16,-3 1 4 15,3 5-3-15,2 7-1 16,-2 8 3-16,-2 9-1 15,1 9-2-15,1 10 0 16,2 1-6-16,4 12 2 16,0 8 4-16,4 7 2 0,2 3-1 15,3 6 2-15,6 3-1 16,-4 2 2-16,3-5 0 16,1-3-1-16,-4-4 0 15,-2-11-1-15,-5-9 1 16,-2-9-1-16,-4 0 4 15,-2-19 6-15,-3-10-3 0,-3-9 2 16,-1-8-3-16,0-10 2 16,-1-6 1-16,-6 1-3 15,0 4-3-15,2 10-3 16,0 9-3-16,3 11-10 0,2 11-28 16,0 3-91-16,6-8-433 15</inkml:trace>
  <inkml:trace contextRef="#ctx0" brushRef="#br0" timeOffset="338419.5951">7173 16950 739 0,'-5'0'49'15,"2"0"-6"-15,-1 0-14 16,4 0-12-16,0 2-13 16,4 9-8-16,3 1 3 15,5 4 2-15,3 1-2 0,0-3 2 16,4-3-1-1,-2-4 1-15,1-6 0 0,-1-1 0 16,-1-1 2-16,0-14 3 16,-5-2 8-16,-4-5-1 15,-4-1-5-15,1 0 1 16,-4 1 6-16,0 2 0 16,0 7-4-16,0 5-6 0,0 4-2 15,0 4-1-15,0 2-1 16,4 16-7-16,3 11 2 15,3 8 4-15,-1 12 0 16,4 4 0-16,-2 1 1 16,-4 3 0-16,-4-6-1 15,0-4 2-15,-3-13-3 0,-3-8 4 16,-5-10-1-16,-3-8-2 16,-4-8 5-16,1 0 1 15,-1-17-2-15,1-1-1 16,2-6-2-16,-3-1 0 15,7 2-2-15,4 1-10 0,3 6-14 16,1 5-23-16,6 3-43 16,10 4-120-16,2 4-383 15</inkml:trace>
  <inkml:trace contextRef="#ctx0" brushRef="#br0" timeOffset="338638.3301">7581 17309 795 0,'0'0'92'16,"0"0"-26"-16,0 0-8 0,0 2-46 15,0 4-12-15,3 6 0 16,2 5 0-16,2 10 0 16,0 5 0-16,-2 9 0 15,-2 3 0-15,2 0 0 0,2-2 0 16,-4-12-60-16,1-12-92 15</inkml:trace>
  <inkml:trace contextRef="#ctx0" brushRef="#br0" timeOffset="338997.686">8075 17143 660 0,'13'5'166'15,"2"-3"-167"-15,5-2 2 16,7-2 7-16,4-6-3 0,0 0-4 16,-1 1-1-16,-1-3-15 15,-3 0-47-15,-9 0-33 16,-5-3-93-16</inkml:trace>
  <inkml:trace contextRef="#ctx0" brushRef="#br0" timeOffset="339153.9473">8276 16970 528 0,'-11'-2'196'16,"4"2"-128"-16,0 2-12 16,3 14-37-16,3 7-3 15,1 8 1-15,0 8-5 0,3 4 0 16,6 2-7-16,-1 0-3 15,4 2 0-15,2-9-49 16,-5-10-171-16</inkml:trace>
  <inkml:trace contextRef="#ctx0" brushRef="#br0" timeOffset="339450.7751">8797 16619 397 0,'-10'-2'390'0,"3"-2"-358"16,4 4 30-16,3 0-18 0,0 7-25 15,0 11-18-15,3 7 2 16,6 7 14-16,1 8 3 15,2 2-4-15,-5 5-5 16,1-1-5-16,-1-1-4 16,-2-4 1-16,-2-4-3 0,-1-7-13 15,-2-6-21-15,0-16-53 16,0-8-191-16</inkml:trace>
  <inkml:trace contextRef="#ctx0" brushRef="#br0" timeOffset="339622.6597">8730 17097 780 0,'33'-13'9'0,"6"-1"10"16,6-1-10-16,5 7-3 15,-5 2-4-15,-2 6-2 16,-10 0-63-16,-10 2-138 15</inkml:trace>
  <inkml:trace contextRef="#ctx0" brushRef="#br0" timeOffset="340153.8477">8807 17430 135 0,'-20'28'618'16,"3"-2"-603"-16,2 4 45 16,1 5-21-16,1 7-9 15,1 3-8-15,3 2 3 0,4 3-4 16,-1-3-11-16,2-8-6 16,4-7-3-16,0-10 0 15,0-15-1-15,0-7-3 16,7-20 7-16,3-10 6 15,0-10-8-15,-1-8 4 16,1-7-3-16,-3-2 1 16,-1 0-1-16,-2 3-3 0,-1 11 1 15,2 9-1-15,-5 11 0 16,2 12 1-16,-2 8-1 16,3 6-7-16,1 13-2 15,3 8 8-15,5 8 1 16,4 7 0-16,6 4-1 0,1 1 1 15,4-1-1-15,0-4 3 16,-2-4-2-16,-1-10-1 16,-3-12 0-16,-1-7-1 15,-4-6 1-15,0-12 5 16,-1-13 2-16,-5-11-2 0,-1-9-1 16,-5-8 0-16,-4-7 0 15,0-3-4-15,-9 7 1 16,-3 6-2-16,-1 12-22 15,2 9-13-15,-1 6-62 16,4 4-322-16</inkml:trace>
  <inkml:trace contextRef="#ctx0" brushRef="#br0" timeOffset="340716.3097">9498 16701 503 0,'-5'8'195'16,"2"3"-198"-16,1 5 10 16,2 4 15-16,0 1-1 15,5 1-7-15,8 1-8 16,1-5 2-16,6-4-3 16,-2-7-2-16,0-3 1 15,2-4-2-15,-3-4 3 0,-2-10 7 16,-3-6 9-16,-1-5-2 15,-3 2 7-15,-3-2-5 16,-3 2-5-16,-2 5 2 16,0 2 0-16,0 7 3 0,0 2-4 15,-4 3-5-15,1 4-5 16,1 6-6-16,2 10-1 16,0 7-3-16,0 11 2 15,2 7 1-15,3 3 0 16,-1 3 0-16,-1 0 0 0,-3-5 1 15,0-6-1-15,0-6 1 16,-7-6 0-16,0-9 0 16,-3-4 0-16,2 0 0 15,-1-6-2-15,-1-3-19 16,0-2-36-16,1 0-49 16,0 0-157-16</inkml:trace>
  <inkml:trace contextRef="#ctx0" brushRef="#br0" timeOffset="341060.0529">9736 17172 517 0,'7'0'386'0,"0"-2"-369"15,0-6 28-15,4 4-22 16,5 0-9-16,-2 4-8 15,1 0-1-15,1 4 0 0,-6 8-3 16,0 4-5-16,-5 7 1 16,-5 4 2-16,0 1 1 15,-5 5-1-15,-5-3 1 16,-2 4-1-16,-2-1 1 16,-1-4 0-16,3-6-1 0,3-3 1 15,0-7 0-15,7-5-1 16,2-5 2-16,2-3-4 15,14-6 1-15,7-9 0 16,6 1-17-16,11-5-10 16,13-1-21-16,8 0-27 0,8-3-13 15,10-4-29-15</inkml:trace>
  <inkml:trace contextRef="#ctx0" brushRef="#br0" timeOffset="341591.2455">10458 16870 539 0,'-13'0'346'16,"4"0"-337"-16,2 0 8 15,7 0 0-15,5 0-11 16,13 0-11-16,7 2 8 0,7 1 1 15,6-3-1-15,-1 2-1 16,-2-2-6-16,-8 0-24 16,-7-2-6-16,-7-3-2 15,-10-2 7-15,-3-2 11 16,0-2-4-16,-9-1-6 0,-2-2 19 16,-1-1 8-16,-1 4 30 15,1 1 25-15,1 4-11 16,1 5-15-16,4 1-8 15,-3 9-2-15,4 10-8 0,-2 10-2 16,6 7 1-16,1 5-5 16,0 7-1-16,4 1 1 15,5-2-5-15,3-1 1 16,1-6-42-16,1-16-90 16,3-11-401-16</inkml:trace>
  <inkml:trace contextRef="#ctx0" brushRef="#br0" timeOffset="341856.8913">11378 16915 788 0,'0'2'-1'0,"8"-2"-4"15,10 0 23-15,9-8 11 16,5-1-22-16,5-3-6 16,9 3-1-16,-3-2-11 0,0-1-63 15,-2-3-99-15,-5 1-384 16</inkml:trace>
  <inkml:trace contextRef="#ctx0" brushRef="#br0" timeOffset="342028.7373">11863 16793 470 0,'0'0'130'16,"0"0"-125"-16,6-2 81 15,5-3-33-15,8-2-18 16,6 0-20-16,11-2-12 0,10 0-2 15,2 0-40-15,6 0-111 16,5-2-178-16</inkml:trace>
  <inkml:trace contextRef="#ctx0" brushRef="#br0" timeOffset="342388.051">12786 16783 491 0,'0'0'381'16,"4"-2"-366"-16,1-5-5 16,6 3-6-16,0 1 0 15,7 3-2-15,3 0 1 16,6 0 1-16,7 0 2 0,5 0-1 16,0 0-3-16,4 0-1 15,-5 0-3-15,-6-4-33 16,-6 0-56-16,-7-6-91 15,-10-1-207-15</inkml:trace>
  <inkml:trace contextRef="#ctx0" brushRef="#br0" timeOffset="342591.1625">12957 16590 711 0,'-1'14'130'15,"1"4"-122"-15,0 11 1 0,0 8 6 16,0 11 21-16,-4 7-11 16,-4 6 1-16,0 4-8 15,-3 1-9-15,0-6-8 16,2-1 3-16,4-9-16 0,1-12-57 16,4-20-174-16</inkml:trace>
  <inkml:trace contextRef="#ctx0" brushRef="#br0" timeOffset="342997.3951">13694 16395 775 0,'7'-14'63'15,"-4"2"-16"-15,-3 5 5 0,4 7-18 16,-4 0-22-16,0 10-11 16,0 8 0-16,0 7 4 15,0 5-2-15,0 4 0 16,0 4-2-16,0-1 1 16,0-1-2-16,0-2 0 15,0-1-24-15,0-4-39 0,0-9-63 16,0-9-201-16</inkml:trace>
  <inkml:trace contextRef="#ctx0" brushRef="#br0" timeOffset="343184.9236">13531 16797 832 0,'12'-4'24'0,"13"-8"1"16,13-2 8-16,8-1-13 15,10 1-8-15,0 3-3 0,-4 4-3 16,-4 6-5-16,-12 1-11 16,-13 0-33-16,-12 6-102 15,-11 5-241-15</inkml:trace>
  <inkml:trace contextRef="#ctx0" brushRef="#br0" timeOffset="343684.84">13620 17118 283 0,'-6'16'456'16,"-2"2"-436"-16,1 3 37 16,-5 6-11-16,4 3-8 15,-3 4-6-15,1 4-3 16,0 0-9-16,0 1-10 15,-2-7-5-15,4-6-3 16,2-5-1-16,3-15 0 0,3-6 1 16,0-12 4-16,9-17-3 15,3-7-4-15,3-10-1 16,-2 0 2-16,2-4 1 16,-2 3-2-16,-5 8 2 0,4 3-1 15,-5 13-1-15,0 7 3 16,-4 9-5-16,3 7-1 15,1 7-3-15,4 13 4 16,-3 8 2-16,7 7 1 16,3 0 0-16,2 6 0 0,3-4 0 15,4-5 0-15,0-4 0 16,2-7 0-16,-3-13 0 16,1-8-2-16,-1-2 0 15,-1-15 4-15,-9-10 1 16,-2-5-2-16,-7-9 2 15,-7-5-2-15,0 0-1 0,-8-1 1 16,-7 4-3-16,-4 8 2 16,-1 7-6-16,2 9-30 15,7 5-31-15,6-2-119 16</inkml:trace>
  <inkml:trace contextRef="#ctx0" brushRef="#br0" timeOffset="344341.1141">14250 16445 646 0,'-1'4'81'0,"1"1"-74"16,0 8 2-16,10 4 8 15,7 9 7-15,4-2-2 16,4 1-3-16,5 0-6 16,-1-7-3-16,-2-7-6 15,0-4-1-15,-4-7 0 0,-3-3 7 16,0-13 8-16,-4-6-7 15,-3-1-1-15,-1-4 4 16,-5 0 5-16,1 0 1 16,-6 6-5-16,-1 5-4 15,-1 3-3-15,0 5 3 16,0 6 1-16,0 2-6 0,0 4-6 16,-1 11 0-16,-1 9 0 15,-1 8 0-15,3 9 0 16,0 3 0-16,0 8 0 15,6 4 0-15,0 1 0 16,-3 0 0-16,-3-5 0 0,0-6 0 16,-3-8 0-16,-6-10 0 15,-2-8 0-15,0-11 0 16,2-8-8-16,1-1-48 16,5-12-45-16,3-11-167 15</inkml:trace>
  <inkml:trace contextRef="#ctx0" brushRef="#br0" timeOffset="344841.0811">14756 16908 159 0,'0'15'631'0,"-8"3"-612"15,-1 2 49-15,-3 4-31 16,4 4-14-16,-4-1-7 15,-2 1 1-15,4-3-2 0,-1-3-9 16,2-7-1-16,0-2-3 16,4-8-1-16,-1-5 3 15,6 0 1-15,0-14 2 16,0-7-4-16,6-10-1 16,3-4 1-16,5-1-5 15,2-2 2-15,0 5 2 0,-1 4-2 16,-3 8 0-16,-2 8-2 15,-3 6 4-15,-2 7-2 16,-2 0 0-16,3 11 0 16,3 12 0-16,0 4 0 15,1 5 0-15,2 3 0 16,0-3 0-16,2-1 0 0,1-4 0 16,-3-7 0-16,3-10 0 15,2-6 0-15,0-4 0 16,1-7 0-16,0-11 0 15,-2-7 0-15,-2-7 0 0,-2-8 0 16,-4-4 0-16,-8-8 0 16,0 0 0-16,0-1 0 15,-3 10 0-15,-7 7 0 16,1 11 0-16,1 11-21 16,1 7-34-16,-1 3-42 0,4-1-150 15</inkml:trace>
  <inkml:trace contextRef="#ctx0" brushRef="#br0" timeOffset="345169.1788">14893 16128 895 0,'-4'-15'12'0,"4"8"18"15,13 7-14-15,14 7 5 16,7 20-8-16,7 14-7 16,6 12 2-16,3 15 3 15,-1 13 0-15,0 8-11 16,-10 11 0-16,-3 5 0 0,-9 6 0 16,-10 5 0-16,-7-3 0 15,-10-1 0-15,-4-4 0 16,-19-5 0-16,-6-7 0 15,-12-9 0-15,-6-7 0 16,-4-7-5-16,-2-16-45 16,-3-17-67-16,2-19-481 15</inkml:trace>
  <inkml:trace contextRef="#ctx0" brushRef="#br0" timeOffset="345872.2581">15751 16875 780 0,'0'0'38'0,"15"-2"-16"0,10-4 7 16,9 0-9-16,5 1-17 16,5 0-1-16,0 1 0 15,-1 0-5-15,-1 2-29 16,-10 1-112-16,-5-4-185 15</inkml:trace>
  <inkml:trace contextRef="#ctx0" brushRef="#br0" timeOffset="346012.9064">15954 17020 813 0,'-9'7'26'0,"9"-1"2"0,2-4-2 15,17-1-4-15,15-1-1 16,8 0-16-16,11 0-4 15,6-13-39-15,6-10-149 16</inkml:trace>
  <inkml:trace contextRef="#ctx0" brushRef="#br0" timeOffset="353075.3853">17252 16697 378 0,'-5'-18'173'0,"0"-4"-99"16,0 0 14-16,-2-4 1 16,2 5-28-16,2 3-19 15,-2 0-1-15,3 8-10 16,2 2-13-16,-2 7-2 16,2 1-4-16,0 7-12 15,0 12 0-15,2 8 0 0,3 6 0 16,-2 2 0-16,1 6 0 15,-2-3 0-15,-1 1 0 16,-1-4 0-16,3 1 0 16,-1-4 0-16,0-3-33 15,3-2-27-15,-2-10-45 0,1-9-149 16</inkml:trace>
  <inkml:trace contextRef="#ctx0" brushRef="#br0" timeOffset="353309.7447">17086 17061 777 0,'-10'0'63'16,"5"0"-22"-16,5-2 8 0,0-3-16 15,16-4-14-15,10-1-14 16,9-2-2-16,13 0-1 15,10 1-2-15,5-1 0 16,6 5-1-16,-6 1-29 16,-5 6-36-16,-11 0-79 15,-13 0-168-15</inkml:trace>
  <inkml:trace contextRef="#ctx0" brushRef="#br0" timeOffset="353872.2015">17210 17282 785 0,'-9'4'57'0,"3"0"-21"15,4 4-18-15,2 8-16 16,0 4 6-16,0 8 2 15,5 8 12-15,1 2-3 16,-2 5-6-16,-4 1-6 16,0-3-2-16,-5-4-4 0,-7-5 0 15,2-7 0-15,-3-7 1 16,4-6-1-16,2-9 1 16,2-3 1-16,5-18 3 15,0-6-3-15,0-8-3 16,7-5 0-16,1-6 1 0,4 0-1 15,0 7 1 1,-3 2-2-16,-1 10 2 0,-3 6-2 16,-3 6 1-16,1 9 0 15,1 3 0-15,1 12-5 16,2 3 3-16,6 11 2 16,1 6 1-16,6 2-1 0,0-1-1 15,-1 1 2-15,3-3-1 16,-4-10 1-16,-2-2-1 15,-1-7 0-15,-1-11-1 16,-2-1 1-16,1-7 3 16,-3-9 0-16,4-10 3 0,-4-3 0 15,-3-7 2-15,0-3-8 16,-4-3 0-16,-3 5 0 16,0-1 0-16,0 11 0 15,0 3-2-15,5 5-35 16,0-3-56-16,7-1-223 15</inkml:trace>
  <inkml:trace contextRef="#ctx0" brushRef="#br0" timeOffset="354247.2239">18150 16845 754 0,'-4'-7'51'15,"-1"2"21"-15,4 3-19 0,-1 2-22 16,2 0-12-16,0 12-15 16,0 6-1-16,0 6 7 15,0 6 1-15,0 5-3 16,0 1-6-16,0 1-2 0,0 1 3 16,-2-2-3-16,-3-6-16 15,-5-5-21-15,3-9-29 16,-3-11-79-16,6-5-266 15</inkml:trace>
  <inkml:trace contextRef="#ctx0" brushRef="#br0" timeOffset="354450.3339">18104 16815 759 0,'-13'-9'89'0,"9"-4"-58"0,4 3 14 16,5-1-21-16,15 2-21 15,9-3-6-15,5 2 3 16,4 4 0-16,2 0 1 16,-6 2 0-16,-5 4-6 15,-8 0-23-15,-10 10-31 0,-9 4-92 16,-2 2-166-16</inkml:trace>
  <inkml:trace contextRef="#ctx0" brushRef="#br0" timeOffset="354606.5231">18165 16952 714 0,'0'0'63'16,"0"0"-25"-16,15 0-9 15,9-7-1-15,5 2-9 16,5 0-18-16,3 1-1 16,-4 4 2-16,-3 0-21 15,-8 0-67-15,-7 5-41 0,-12 6-70 16</inkml:trace>
  <inkml:trace contextRef="#ctx0" brushRef="#br0" timeOffset="354762.7636">18165 17158 661 0,'-7'7'37'16,"7"-5"10"-16,7-2-3 16,18 0 4-16,6 0-18 15,6-8-22-15,8 1-2 16,5-4-5-16,-1-1-44 15,-3-6-183-15</inkml:trace>
  <inkml:trace contextRef="#ctx0" brushRef="#br0" timeOffset="355184.6161">18806 16615 778 0,'0'-16'39'0,"7"0"14"15,0 3-1-15,0 6-7 16,-1 7-6-16,-1 4-24 16,-5 19-16-16,0 12 4 0,0 15-3 15,0 13 0-15,0 12 0 16,-3 10 0-16,3 8 0 15,0 0 0-15,0 3 0 16,5-6 0-16,4-8 0 16,3-17 0-16,5-9-12 0,4-17-37 15,6-19-36-15,8-20-134 16</inkml:trace>
  <inkml:trace contextRef="#ctx0" brushRef="#br0" timeOffset="355668.9617">19271 16856 783 0,'-8'-9'27'0,"5"2"5"0,1 7 18 15,2 0-29-15,0 11-21 16,0 8-1-16,0 2 1 15,5 8 1-15,7-1 1 16,-4-1-3-16,7-2 0 16,-1-5 3-16,4-5-2 0,2-7-2 15,0-8-2-15,0 0 3 16,-3-7 4-16,0-6-1 16,-5-2-1-16,-3-7 2 15,-5 4 12-15,0 0 6 16,-4 3-4-16,0-2-3 0,0 7 3 15,0 0-1-15,0 5-10 16,0 2-6-16,0 3 0 16,0 0 0-16,0 8 0 15,0 9 0-15,0 8 0 16,0 7 0-16,0 9 0 16,0 4 0-16,0 1 0 0,-7 0 0 15,-1-1 0-15,-5-3 0 16,-5-7 0-16,-4-5 0 15,1-5 0-15,0-8 0 16,-3-6 0-16,3-5 0 16,3-6-24-16,7-13-53 0,5-13-168 15</inkml:trace>
  <inkml:trace contextRef="#ctx0" brushRef="#br0" timeOffset="356215.7776">19565 17330 830 0,'0'-3'53'16,"0"-1"-7"-16,2 3-6 15,6 1-24-15,-5 7-9 16,2 12-3-16,1 10 2 0,-5 3-1 16,3 3-1-16,-4 3-3 15,0-3 0-15,0 1-1 16,0-8-23-16,-9-6-30 16,4-6-28-16,0-15-107 15</inkml:trace>
  <inkml:trace contextRef="#ctx0" brushRef="#br0" timeOffset="356543.8795">19639 16722 759 0,'0'-15'16'16,"4"2"14"-16,11 4 23 0,9 7-13 16,3 2-12-16,4 9-12 15,3 14 2-15,0 9-3 16,0 16-4-16,-9 13-3 16,-3 12-2-16,-10 9 1 0,-7 7 2 15,-5 9-4-15,-9 2-3 16,-9 0-2-16,-6-4 0 15,-5-2 0-15,-2-4 0 16,1-13 0-16,1-12-43 16,0-18-35-16,7-19-118 15</inkml:trace>
  <inkml:trace contextRef="#ctx0" brushRef="#br0" timeOffset="356871.9945">20174 17323 425 0,'9'0'407'0,"7"0"-395"16,4 0 6-16,5 0 8 0,2 2-21 15,0 3-4-15,0-1 2 16,0 2-5-16,-2-2 5 16,-6 0-7-16,2-4-40 15,-9 0-68-15,-1 0-78 16,-2-11-347-16</inkml:trace>
  <inkml:trace contextRef="#ctx0" brushRef="#br0" timeOffset="357028.2204">20476 17243 293 0,'0'-9'392'15,"0"2"-305"-15,-4 3-1 16,1 4-46-16,-3 2-21 0,4 14-14 16,-3 5-1-16,0 12 0 15,1 6-1-15,2 7-1 16,1 4 1-16,1 2-4 15,0-6-28-15,0-7-76 16,0-15-236-16</inkml:trace>
  <inkml:trace contextRef="#ctx0" brushRef="#br0" timeOffset="357340.6962">20736 17102 840 0,'11'-12'37'15,"0"-1"6"-15,1 8 3 16,-1 5-20-16,-2 0-11 15,0 12-11-15,-1 8 0 16,0 5 1-16,-3 4-4 0,1 3 1 16,-3 0-2-16,-1 1 0 15,0 2 0-15,-2-3-10 16,0 0-28-16,0-2-27 16,-7-10-100-16,-2-10-475 15</inkml:trace>
  <inkml:trace contextRef="#ctx0" brushRef="#br0" timeOffset="357512.566">20656 17466 702 0,'3'0'146'0,"19"-2"-146"16,7-4 38-16,13-3-9 15,8 2-11-15,4 2-12 16,-1 0-5-16,1 3-4 15,-8 2-35-15,-9-1-66 16,-8-4-127-16</inkml:trace>
  <inkml:trace contextRef="#ctx0" brushRef="#br0" timeOffset="358075.0288">20790 17755 450 0,'0'5'431'0,"-2"-4"-404"0,2 7 4 16,0 3-18-16,0 7-6 16,0 4 0-16,0 7-1 15,0 2-3-15,0-1-4 16,-2-2 3-16,1-1 0 0,-3-5-1 15,1-4-2 1,-1-8 4-16,-2-5-4 0,4-5-1 16,1-3 4-16,1-11-5 15,0-8 1-15,0-8 1 16,1-6 1-16,9-1 1 16,-3-3 3-16,2 5-1 15,-1 6-4-15,2 8 1 0,-5 9 2 16,0 6 0-16,1 6-4 15,1 3 1-15,1 14-2 16,0 6 2-16,1 5 2 16,6 6-3-16,-1 0 2 0,4-2 0 15,-1-1 1-15,2-7-2 16,3-4 1-16,-5-8 0 16,0-6 0-16,-2-6 3 15,2 0 7-15,-7-7 7 16,-1-11-5-16,1-5-8 15,-5-4-4-15,-3-7 0 0,-2-1 0 16,0-1 0-16,0 4 0 16,0 5 0-16,-4 5-13 15,1 7-27-15,3-2-34 16,0 2-138-16</inkml:trace>
  <inkml:trace contextRef="#ctx0" brushRef="#br0" timeOffset="358637.4807">21533 17414 732 0,'12'-6'93'16,"-2"-4"-50"-16,-1 4 15 16,-1 5-27-16,-1 1-12 15,-4 14-15-15,1 10-1 16,-3 6 2-16,-1 5 2 16,0 7-2-16,0-2-2 0,0-2-1 15,0-4-2-15,0-6-2 16,0-3-32-16,0-10-30 15,0-14-76-15,0-1-176 16</inkml:trace>
  <inkml:trace contextRef="#ctx0" brushRef="#br0" timeOffset="358824.9691">21565 17436 742 0,'0'-16'41'16,"4"4"11"-16,13-2-12 15,6 2-21-15,9 0-6 16,4 4-8-16,3 1-3 16,2 4-2-16,-2 3 1 15,-7 0-8-15,-5 0-51 16,-11 9-75-16,-11 0-98 0</inkml:trace>
  <inkml:trace contextRef="#ctx0" brushRef="#br0" timeOffset="358981.1978">21645 17553 500 0,'5'0'84'15,"13"0"-4"-15,7 0-17 16,7-4-25-16,5-1-10 16,2 2-12-16,-1 0-13 15,-4 2-21-15,-6 1-88 0,-9 0-91 16</inkml:trace>
  <inkml:trace contextRef="#ctx0" brushRef="#br0" timeOffset="359153.0807">21607 17741 535 0,'0'1'267'15,"16"-1"-244"-15,11 0 5 16,12-1-10-16,8-5-13 15,3 2-3-15,4 1-1 16,2-2-10-16,0-2-154 0,0-8-312 16</inkml:trace>
  <inkml:trace contextRef="#ctx0" brushRef="#br0" timeOffset="359559.2922">22252 17217 762 0,'7'-9'74'15,"-2"1"-28"-15,2 6 7 16,2 2-25-16,-1 19-9 0,-1 9-6 16,0 13 2-16,0 14-2 15,-1 13-13-15,-3 9 0 16,3 7 0-16,1 8 0 15,-2-1 0-15,3-2 0 16,-1-5 0-16,1-11 0 0,1-9 0 16,2-19-27-16,0-16-43 15,3-19-86-15,4-10-256 16</inkml:trace>
  <inkml:trace contextRef="#ctx0" brushRef="#br0" timeOffset="359981.1393">22548 17505 814 0,'-5'-2'39'0,"3"2"-28"16,2 0-1-16,0 9-11 15,0 11 1-15,7 3-1 16,1 2 1-16,6 1 1 15,0 1-1-15,2-4 1 16,0-5-2-16,0-7-7 0,-2-4 5 16,3-7 2-16,-1 0 3 15,0-9 0-15,3-7 1 16,-5-3 9-16,1-3 9 16,-2-1 4-16,-4 0-6 15,-4 1 1-15,0 1-2 0,-4 4 1 16,-1 6-3-16,0 3-11 15,0 5-5-15,0 3 0 16,-4 0 0-16,-1 13 0 16,1 4 0-16,1 8 0 15,-2 2 0-15,3 4 0 0,-2 4 0 16,1 2 0-16,0 0-19 16,3-1-30-16,0-5-32 15,0-8-139-15</inkml:trace>
  <inkml:trace contextRef="#ctx0" brushRef="#br0" timeOffset="360340.4976">22892 17935 892 0,'-7'0'29'0,"7"-2"2"16,0 0 2-16,0 2-23 15,4 0 0-15,7 0-5 16,0 0 0-16,4 2 1 16,-1 3-4-16,-1 0-2 15,-1-1 0-15,-3 4 0 0,-3-2 0 16,-6 2 0-16,0 4 0 16,-3 0 0-16,-9 6 0 15,-5-3 0-15,3 1 0 16,-2-3-3-16,4-3 3 15,2-1 1-15,5-4-1 16,3-3 2-16,2-2-2 0,2 0 0 16,9 0 0-16,5-2 0 15,6-5 0-15,5-2 0 16,5-3-24-16,5-2-29 16,8-10-60-16,4-9-181 15</inkml:trace>
  <inkml:trace contextRef="#ctx0" brushRef="#br0" timeOffset="360715.4954">23058 17227 839 0,'19'9'54'0,"7"2"-49"15,6 6 16-15,10 16 4 0,2 11 7 16,3 13-8-16,3 9-6 15,-4 12-13-15,-9 10-5 16,-12 5 0-16,-9-3 0 16,-18 2 0-16,-3-7 0 0,-22-5 0 15,-10-8 0-15,-7-13 0 16,-2-11-17-16,3-18-44 16,6-16-69-16,13-14-387 15</inkml:trace>
  <inkml:trace contextRef="#ctx0" brushRef="#br0" timeOffset="361027.9639">23730 17787 632 0,'0'0'53'16,"-11"1"-21"-16,11-1 47 16,0 0-43-16,13 0-14 15,6 0 0-15,8 0-7 16,7 0 1-16,2 4 3 0,4 0-12 15,-3-4-7-15,-4 2-33 16,-6-12-105-16</inkml:trace>
  <inkml:trace contextRef="#ctx0" brushRef="#br0" timeOffset="361215.459">23857 17692 849 0,'-1'4'35'0,"1"6"-13"16,0 7 0-16,0 8 5 0,1 5-11 16,3 7-7-16,-1 4 1 15,1 1-9-15,1-2 0 16,-2-4-19-16,3-5-31 16,2-16-62-16,4-9-204 15</inkml:trace>
  <inkml:trace contextRef="#ctx0" brushRef="#br0" timeOffset="361418.5691">24516 17817 915 0,'10'0'18'15,"-2"0"-1"-15,-1 0 10 16,0 0-21-16,0 0-6 15,3 0 0-15,0 0-4 16,4 3-26-16,1 0-28 0,2-3-84 16,4-3-157-16</inkml:trace>
  <inkml:trace contextRef="#ctx0" brushRef="#br0" timeOffset="361574.7564">24847 17815 542 0,'5'5'335'16,"4"-5"-301"-16,2 0 30 16,3 0-24-16,4 0-32 15,5 0-8-15,4 0 0 16,5 0-10-16,2-15-56 0,8-12-203 16</inkml:trace>
  <inkml:trace contextRef="#ctx0" brushRef="#br0" timeOffset="362105.9857">25364 17930 849 0,'-4'0'29'16,"4"-10"-6"-16,13 3 10 15,10 5-32-15,11 2 0 16,6 0-1-16,7 0 0 0,1 0 0 16,0 0-18-16,-1 0-42 15,-12 0-95-15,-11-10-194 16</inkml:trace>
  <inkml:trace contextRef="#ctx0" brushRef="#br0" timeOffset="362293.4644">25615 17783 735 0,'-13'-9'65'16,"6"4"-1"-16,5 5-4 0,2 5-35 16,0 19-14-1,0 4 1-15,4 13-3 0,-1 3 4 16,-1 6-6-16,2 2-8 15,-4-2 4-15,0-2-9 16,1-6-31-16,4-14-57 16,0-12-235-16</inkml:trace>
  <inkml:trace contextRef="#ctx0" brushRef="#br0" timeOffset="362824.68">26084 17434 798 0,'8'-23'29'0,"-1"4"40"0,0 7-10 16,-2 11-24-16,0 1-15 15,-2 12-16-15,1 13-3 16,1 7 0-16,0 6 1 15,-4 2 0-15,-1 7 1 16,0-3-3-16,2-3 0 0,0 2 0 16,0-2-20-16,-1-7-22 15,3-11-35-15,-4-9-109 16,2-12-400-16</inkml:trace>
  <inkml:trace contextRef="#ctx0" brushRef="#br0" timeOffset="363105.9029">25909 17969 472 0,'0'0'366'0,"4"-4"-334"16,19-8 31-16,15 1-32 16,11 2-13-16,10 2-6 15,9 3-10-15,2 4-2 16,0 0 0-16,-3 0-29 16,-11 8-41-16,-10-8-104 15,-12 0-278-15</inkml:trace>
  <inkml:trace contextRef="#ctx0" brushRef="#br0" timeOffset="363808.966">26082 18222 648 0,'-5'5'196'0,"5"-3"-164"0,0 3 20 15,0 8-34-15,5 3-5 16,4 4-1-16,-2 8-6 16,1 2 4-16,-2 5-4 15,0-2-4-15,-6 2 1 16,0-7-3-16,0-5 3 15,0-5-3-15,-7-8 1 0,0-6 1 16,1-4 0-16,-1-4-4 16,1-10 1-16,-1-4 0 15,6-3 1-15,1-5 0 16,0-3-1-16,0-3 3 16,12 0-1-16,1 3-2 15,1 6 1-15,-2 3-1 0,1 10-1 16,-2 4 2-16,-3 6-3 15,4 2 0-15,-3 10 1 16,1 6 0-16,1 2 2 16,2 1 0-16,1 2 0 0,0-3 0 15,5 0 0-15,0-6 0 16,-1-3 0-16,2-6 0 16,-2-5 1-16,2 0 1 15,-3-7 0-15,-2-6 0 16,-5-3 1-16,2-5-3 0,-9 3 4 15,1-7 1-15,-4 0-5 16,0 0 0-16,0 0-17 16,0 0-26-16,0 0-45 15,0 2-159-15</inkml:trace>
  <inkml:trace contextRef="#ctx0" brushRef="#br0" timeOffset="364355.8478">26859 17760 608 0,'9'-4'228'0,"1"-6"-190"0,-2 10 24 15,1 2-37-15,1 17-14 16,-2 12 0-16,1 8 7 16,-2 4 0-16,1-1-14 15,-1 3-4-15,-2-4 0 16,-5-6 0-16,0-4-13 0,0-6-38 16,0-11-29-16,-7-10-109 15,0-4-322-15</inkml:trace>
  <inkml:trace contextRef="#ctx0" brushRef="#br0" timeOffset="364527.6814">26888 17730 751 0,'0'-14'31'16,"10"-1"12"-16,12 6-19 15,9 5-12-15,8 3 0 16,3 1-6-16,4 0-4 0,-2 4-2 15,-8 3-1-15,-4 1-47 16,-15 2-79-16,-7-3-72 16</inkml:trace>
  <inkml:trace contextRef="#ctx0" brushRef="#br0" timeOffset="364699.5406">27000 17922 790 0,'22'-2'35'0,"12"-7"-6"16,7 3-7-16,3 2-12 16,0 2-9-16,-3 2 1 15,-7 0-22-15,-9 0-48 16,-13 0-114-16,-12 2-431 16</inkml:trace>
  <inkml:trace contextRef="#ctx0" brushRef="#br0" timeOffset="364840.1544">26998 18087 680 0,'29'1'49'0,"15"-1"-21"0,5 0 19 16,6 0-42-16,3 0-5 16,-4-3-64-16,0-8-338 15</inkml:trace>
  <inkml:trace contextRef="#ctx0" brushRef="#br0" timeOffset="365090.1361">27597 17414 829 0,'-3'0'42'15,"-9"2"5"-15,10 24-41 16,4 16 21-16,10 11 3 15,6 13-14-15,5 16 1 16,4 7-8-16,2 7-9 16,-4-1 0-16,0 1 0 15,-4-12 0-15,-1-5 0 0,-5-13 0 16,-4-13-3-16,-4-17-73 16,-4-16-76-16,2-18-220 15</inkml:trace>
  <inkml:trace contextRef="#ctx0" brushRef="#br0" timeOffset="365558.8573">28014 17731 695 0,'-3'11'100'0,"3"0"-103"16,0 3 15-16,0 7 15 15,0 2 7-15,5 6-14 16,2 0-11-16,3 0-6 16,2-3-3-16,0-1 3 15,2-4-4-15,3-4-11 0,-2-7-3 16,-2-6 3-16,-2-4 10 16,0 0 3-16,-4-11 2 15,0-7 3-15,-2-1 7 16,-1-6 3-16,0 0 0 0,0 0 2 15,-1 3-6-15,-1 4 3 16,1 6 2-16,-1 5-1 16,0 5-8-16,-2 2-2 15,2 0-6-15,-1 6 2 0,1 6-1 16,2 8-1-16,-3 8 6 16,-1 2 1-16,0 8-5 15,0 3-2-15,-3 4 0 16,-4-1 0-16,-2-1 0 15,-4 2 0-15,1-6 0 16,-3-4 0-16,1-4 0 16,-1-8-9-16,0-7-39 0,4-8-50 15,3-8-212-15</inkml:trace>
  <inkml:trace contextRef="#ctx0" brushRef="#br0" timeOffset="366105.6881">28239 18327 715 0,'0'18'113'0,"0"-9"-94"16,0 2 26-16,0 3-25 0,-7 4 2 16,0 0-5-16,0 1-10 15,-3 1-4-15,3-2-1 16,-1-4-1-16,3 1-1 15,0-7 1-15,1-2 0 16,4-5 0-16,0-1 0 0,0 0 2 16,2-5 0-16,3-5-4 15,7-5 0-15,-4-5 1 16,4-1 1-16,2-6-1 16,1-3 3-16,2 0 1 15,-1-1 0-15,-2 7 3 0,-1 4 0 16,0 8-1-16,-6 4 0 15,0 6-4-15,-6 2 0 16,3 0-2-16,-2 10-3 16,-2 3 2-16,0 6 1 15,0 2-1-15,1 2 3 0,1 1-3 16,4-4 2-16,-1-2-1 16,4-3 0-16,0-6 1 15,2-2 0-15,1-7 0 16,1 0 1-16,0 0 2 15,1-7-3-15,-1-6 1 16,-3-3-2-16,-1-4 0 0,-1-1 0 16,-5-4 0-16,1 2 0 15,-4-2 0-15,0 2 0 16,0 5 0-16,-2 2-18 16,-1 4-16-16,-1 0-25 15,0 2-63-15,4-5-227 0</inkml:trace>
  <inkml:trace contextRef="#ctx0" brushRef="#br0" timeOffset="366402.5235">28500 17559 868 0,'0'3'20'0,"2"15"-6"16,22 13 6-16,11 13 8 16,11 17 9-16,10 10-6 15,5 12-26-15,0 8-5 16,-8 9 0-16,-9 4 0 16,-12-2 0-16,-18-1 0 15,-14-1 0-15,-18-3 0 0,-29-12 0 16,-23-8 0-16,-25-22 0 15,-23-31-57-15,-30-25-665 16,-18-56 722-16</inkml:trace>
  <inkml:trace contextRef="#ctx0" brushRef="#br0" timeOffset="371168.1224">6602 7595 690 0,'-14'3'8'0,"4"-3"15"16,8 0 33-16,2-5-13 16,14-13-18-16,14-5-23 0,13-7 0 15,10-6 2-15,10-1-2 16,5-1-2-16,-3 1 1 15,-2 6-8-15,-10 6-50 16,-14 6-48-16,-16 11-64 0,-18 8-293 16</inkml:trace>
  <inkml:trace contextRef="#ctx0" brushRef="#br0" timeOffset="371293.1184">6790 7556 660 0,'-28'28'51'0,"8"-11"-15"0,12-5-4 16,8-9-21-16,21-3 8 15,13-10 16-15,14-14-12 16,14-1-18-16,6-8-2 16,-4-5-53-16,-3-5-237 15</inkml:trace>
  <inkml:trace contextRef="#ctx0" brushRef="#br0" timeOffset="381605.4005">17503 6665 735 0,'0'-12'11'0,"-3"1"-3"16,0 7 60-16,3 4-31 15,0 2-32-15,5 18-8 16,4 5 10-16,2 7 10 16,3 9-1-16,-1 4-3 15,1-1-5-15,-1 1-2 16,1-4-4-16,1-6-1 0,-1-4 1 16,1-10-21-16,-3-6-35 15,0-12-80-15,-4-3-125 16</inkml:trace>
  <inkml:trace contextRef="#ctx0" brushRef="#br0" timeOffset="381792.8366">17481 6678 786 0,'-5'-21'23'15,"10"-4"-9"-15,21-4 7 0,16-2-17 16,12-1-3-16,9-1-3 15,0 6 3-15,-1 6-19 16,-12 8-39-16,-14 9-60 16,-14 4-110-16</inkml:trace>
  <inkml:trace contextRef="#ctx0" brushRef="#br0" timeOffset="381949.0879">17626 6853 585 0,'0'0'79'0,"6"-7"-57"0,15-13 33 16,11-5-26-16,8-2-22 16,5-1-5-16,7-1-1 15,-6 6-2-15,-7 7-77 16,-5 3-61-16,-17 10-118 16</inkml:trace>
  <inkml:trace contextRef="#ctx0" brushRef="#br0" timeOffset="382105.3265">17753 6953 379 0,'-19'32'68'0,"4"-9"27"16,8-7-2-16,7-5-42 0,0-5-15 15,17-6 10-15,7 0-3 16,13-6-21-16,11-11-13 16,11-4-6-16,7-8-7 15,1-3-77-15,0-7-145 16</inkml:trace>
  <inkml:trace contextRef="#ctx0" brushRef="#br0" timeOffset="383277.1155">18377 6155 403 0,'-2'-10'36'0,"-4"-2"-36"15,4-1 16-15,2 2 7 16,0 0-13-16,0 1-7 16,0 0 2-16,0 0 0 15,6 1 4-15,-4 0 14 0,0-2 10 16,-2 1 16-16,0 1 7 15,0 4-11-15,0-3 7 16,0 6-13-16,0 2-7 16,2 13-20-16,1 14-23 15,6 12 8-15,4 13 7 16,6 15 3-16,8 14 5 0,5 8 1 16,8 0 1-16,5 1-9 15,3-8-2-15,4-7-1 16,2-16-2-16,1-13 0 15,-8-14-30-15,1-15-42 16,-13-15-96-16</inkml:trace>
  <inkml:trace contextRef="#ctx0" brushRef="#br0" timeOffset="384183.291">18856 6120 800 0,'-14'-4'5'15,"1"-3"-7"-15,7 7 22 0,6 0-3 16,4 6-23-16,11 6 3 16,0 2 6-16,6 2 2 15,2 2-2-15,0-4-1 16,2 0-2-16,0-2 1 15,-1-6 0-15,1 0-1 16,-4-6 2-16,3 0 1 0,-8-4 2 16,-3-8 2-16,-7-3 0 15,-2 1-1-15,-4-2-2 16,0 0 2-16,-2 2-1 16,-5-1-1-16,0 5-2 0,0 1 0 15,1 3-1-15,1 1 0 16,1 3 2-16,3 1-2 15,-1-1-1-15,2 2 1 16,0 0-1-16,0 0 1 16,0-2-1-16,0 2 1 15,0 0 0-15,0 0-1 0,0-1 1 16,0 1 1-16,0 0 3 16,0-2 4-16,-2-1-1 15,2 2-4-15,0-1-1 16,0 2 0-16,0-2 0 15,-1 2-2-15,1 0 0 0,0-2-1 16,0 2 0-16,0 0 0 16,0 0 0-16,0-1 1 15,0-1-1-15,-2-1 1 16,0-3 0-16,2 2 0 0,0-1-1 16,0 0 0-16,-2-1 1 15,2 3-2-15,-1-2 2 16,-3-1 0-16,2 1 1 15,1-2 0-15,-6 1 2 16,4 1 0-16,-1-1 1 16,1 1 0-16,1 2 1 15,1 1 1-15,1 2-4 0,0 0 0 16,0 0-2-16,0 5-5 16,0 8 1-16,5 6 0 15,5 10 2-15,9 5 1 16,1 8 0-16,2 5-1 15,4 5 1-15,-3 5 0 0,1 5 0 16,-3-1 1-16,-7 0-1 16,-3-4 4-16,-6-8-4 15,-5-9 0-15,-2-8 2 16,-12-7-2-16,-4-8 2 0,-9-11 0 16,1-4 1-16,-5-2-1 15,3-8 1-15,-3-15-1 16,8-3 0-16,4-3-1 15,10 1-1-15,6-2-1 16,3 5-7-16,10 5-17 16,11 7-26-16,2 7-19 0,8 2-95 15,-3 4-101-15</inkml:trace>
  <inkml:trace contextRef="#ctx0" brushRef="#br0" timeOffset="384370.8199">19271 6582 433 0,'4'7'403'16,"-3"-7"-366"-16,1 0 21 16,3 1-29-16,7 6-17 15,0 8-10-15,3 3-4 16,4 9 6-16,-1 5-5 0,0 3 3 16,-2 1-4-16,-2-4-40 15,-1-6-35-15,-4-13-72 16,-2-13-120-16</inkml:trace>
  <inkml:trace contextRef="#ctx0" brushRef="#br0" timeOffset="384636.3915">19269 5779 847 0,'-8'-7'30'0,"8"2"-3"15,14 5-12-15,20 14-21 16,14 14 10-16,11 12 14 16,8 13-5-16,5 18-4 0,-10 13-4 15,-7 14-2-15,-18 12 0 16,-13 0-2-16,-14 0 1 16,-10-6 0-16,-2-15-1 15,-12-16 2-15,3-21-3 16,1-15-15-16,8-23-18 15,2-15-23-15,3-30-120 16</inkml:trace>
  <inkml:trace contextRef="#ctx0" brushRef="#br0" timeOffset="384823.8618">20011 5984 793 0,'-2'-3'38'0,"-6"-5"-16"15,8-8 42-15,10 5-35 16,12-3-32-16,6 0 1 16,-1 3 2-16,3 3-2 0,-5 4-33 15,-10 4-16-15,-9 10-30 16,-6 8-62-16,-14 9-142 16</inkml:trace>
  <inkml:trace contextRef="#ctx0" brushRef="#br0" timeOffset="384948.8671">20020 6220 529 0,'7'0'160'16,"13"-5"-54"-16,8-15-17 16,13-5-56-16,12-7-26 15,10-8-7-15,5-6-38 16,8-8-226-16</inkml:trace>
  <inkml:trace contextRef="#ctx0" brushRef="#br0" timeOffset="386620.6051">20844 5979 795 0,'2'0'48'16,"-1"-8"-31"-16,3-8 33 15,5-3-28-15,2-6-18 0,1-7-1 16,-1-9-1-16,4-5 0 15,-5-12 1-15,-3-6-1 16,-3-11 0-16,-4-7-2 16,0-9 1-16,-6 1-1 0,-6 4-1 15,-2 7 1-15,-1 16 2 16,5 19-2-16,0 16 6 16,3 17 2-16,4 11-3 15,3 13-10-15,0 13 1 16,0 13 2-16,7 10-1 15,8 7 3-15,0 5 0 0,5-2 0 16,2 2 0-16,5-8 0 16,1-5 0-16,1-10 0 15,3-8 0-15,-3-10-2 16,0-9 2-16,-6-8 0 16,1-3 0-16,-9-11 6 0,2-12 3 15,-8-4-3-15,-1-5-3 16,-1 0-2-16,-4 5 2 15,-1 8 5-15,-2 5 0 16,2 6 0-16,-2 6 0 0,3 2-5 16,1 6-8-16,1 8 0 15,5 5 5-15,0 7-1 16,0 6 2-16,2 7-1 16,-2 4 1-16,-1 2 1 15,-1-1-38-15,1-8-71 16,-1-15-188-16</inkml:trace>
  <inkml:trace contextRef="#ctx0" brushRef="#br0" timeOffset="386745.6071">21490 5608 864 0,'7'-13'77'16,"-5"3"-19"-16,-2 0-34 0,0 7-24 16,0 3 0-16,0 0 0 15,-7 0-86-15,-6-2-352 16</inkml:trace>
  <inkml:trace contextRef="#ctx0" brushRef="#br0" timeOffset="414681.7667">18552 13538 615 0,'-21'0'63'0,"6"-2"18"15,7-4-34-15,6 2-10 0,2-4-16 16,14 1-14-16,15 0-4 15,9 0-3-15,8-2 1 16,10 1 1-16,0 5-2 16,-3 3-26-16,-7 0-66 15,-12 9-54-15,-19 6-104 0</inkml:trace>
  <inkml:trace contextRef="#ctx0" brushRef="#br0" timeOffset="414837.9994">18623 13720 607 0,'-39'18'65'15,"12"-9"20"-15,8-1-36 0,14-2-25 16,7-6-4-16,27 0-6 16,15-6 5-16,19-2-10 15,16-6-6-15,16-1-5 16,9-3-60-16,3-5-102 16,-2-2-379-16</inkml:trace>
  <inkml:trace contextRef="#ctx0" brushRef="#br0" timeOffset="415212.9724">19965 13119 601 0,'-8'-25'106'16,"1"0"-10"-16,2 6-21 16,5 1-43-16,0 7-7 15,0 2-9-15,0 7-2 0,1 2-5 16,6 4-8-16,-2 12-1 15,2 5-1-15,3 6 1 16,-1 3 0-16,-2 6 0 16,0-1 0-16,1 4 1 0,-1-3-1 15,0 0-2-15,-2 0-27 16,-2-3-24-16,-1-6-44 16,-2-2-105-16,-9-6-303 15</inkml:trace>
  <inkml:trace contextRef="#ctx0" brushRef="#br0" timeOffset="415384.8782">19779 13559 517 0,'-16'6'179'0,"13"-6"-97"15,4 0-21-15,28-6-25 16,14-3-1-16,13-5-20 16,12 0-5-16,7 0-3 0,2 3-3 15,-5 2-3-15,-8 5-18 16,-9 4-28-16,-14 0-68 15,-13 12-125-15</inkml:trace>
  <inkml:trace contextRef="#ctx0" brushRef="#br0" timeOffset="415900.4272">20025 13782 767 0,'-4'0'40'0,"4"-5"21"16,0 5-34-16,0 0-27 16,0 9-3-16,4 7 3 15,1 4 1-15,1 6 1 16,-2 1-1-16,-4 1 0 16,0 3 1-16,0-8-2 0,-2-1 1 15,-4-6 1-15,-1-4-1 16,2-8 0-16,-1-4 3 15,3 0 2-15,3-11 4 16,0-9-2-16,0-3-4 0,3-4-2 16,4-1-1-16,2 1 0 15,-1 4-1-15,-1 5 0 16,-2 6 0-16,-1 6 3 16,3 6-5-16,-1 2-6 15,1 12 6-15,3 2 0 16,3 4 2-16,5 3 0 15,2 1 0-15,1-2 0 0,4-4 2 16,-1 0 0-16,3-7 0 16,1-8 0-16,-2-3 2 15,-2-7 9-15,0-12 3 16,-3-5-3-16,0-10-2 0,-9-1-1 16,-5-4 1-16,-6-2-3 15,-1 3-8-15,-5 4 0 16,-3 6 0-16,-6 6 0 15,2 12 0-15,2 6-11 0,6 4-52 16,4-2-80-16,5-3-488 16</inkml:trace>
  <inkml:trace contextRef="#ctx0" brushRef="#br0" timeOffset="417056.6154">20970 13028 132 0,'0'-28'240'0,"0"-3"-169"15,-4-3-4-15,-3 2-6 16,1 2 2-16,-1 3-6 16,2 9-1-16,3 4-8 15,-1 14-21-15,-1 3-14 16,2 23-15-16,-2 9-1 16,0 17 7-16,1 16 4 0,1 12 4 15,2 11 5-15,0 9-2 16,0 7-2-16,12 1-8 15,5-4-2-15,10-12-1 16,7-4 0-16,10-15-19 16,7-17-32-16,7-19-115 15,10-24-517-15</inkml:trace>
  <inkml:trace contextRef="#ctx0" brushRef="#br0" timeOffset="418150.2602">18443 17924 699 0,'-5'0'6'16,"-20"0"0"-16,16-9 22 16,4 5-5-16,4 1-12 15,1 3 15-15,0 0 6 16,4 0-24-16,10 3-5 15,6 6 2-15,9 4 4 16,10-1-1-16,11 3-4 0,11-3 3 16,10-3 0-16,9-2-2 15,6 0-1-15,8-5 1 16,1 0-2-16,2-2 1 16,-6 0 0-16,-3-4 3 0,-8-3-2 15,-12 2-4-15,-11-2-1 16,-12 1 1-16,-15 3-17 15,-11 1-29-15,-19 0-63 16,-4 0-67-16,-23-3-196 16</inkml:trace>
  <inkml:trace contextRef="#ctx0" brushRef="#br0" timeOffset="418478.3689">18518 18334 705 0,'-5'13'120'0,"5"-11"-120"16,5-2-10-16,22 0 15 0,12 0 8 15,14 0 20-15,8 0 14 16,13-4-19-16,5 4-15 15,5-4-6-15,4 4 0 16,4-3-1-16,0-1-3 16,1 1-1-16,-8-1-2 0,-4-1 2 15,-11-2-2-15,-7 0 1 16,-14 2-3-16,-13-1-3 16,-14-1-19-16,-17-4-34 15,-7-7-114-15,-23-10-549 16</inkml:trace>
  <inkml:trace contextRef="#ctx0" brushRef="#br0" timeOffset="420228.2221">21357 13579 697 0,'-11'5'21'0,"-1"-5"29"15,12 0-6-15,7-5-16 16,9-9 5-16,6-6-17 16,5-7-5-16,7-7-3 0,-4-3-5 15,-3-6-1-15,-1-3 0 16,-4-4-2-16,-7-4 4 15,-4 1 6-15,-2-1-2 16,-5-1-3-16,-1 5-2 16,-3 4-2-16,0 7 2 15,0 9-3-15,0 10 0 0,-5 13 6 16,-2 7-2-16,-1 15-4 16,1 12-1-16,2 11 1 15,3 7 0-15,-1 7 0 16,3-1 0-16,0 3 0 15,5-6-1-15,4-2 2 0,2-8-2 16,1-12-1-16,0-8 2 16,0-8 0-16,0-9 0 15,3-1 3-15,-3-10 0 16,2-9 1-16,3-7-1 16,-2-5-1-16,0-1 0 0,-4 5 5 15,-2 4 2-15,-2 5 2 16,-2 7-5-16,-3 8-3 15,0 3-1-15,1 7-3 16,-1 7-3-16,3 10 4 16,2 4 0-16,0 6 0 15,1-1 0-15,5 0 0 0,0-3-5 16,5-2-31-16,-1-7-16 16,7-9-4-16,1-7-51 15,2-5-69-15</inkml:trace>
  <inkml:trace contextRef="#ctx0" brushRef="#br0" timeOffset="420493.8217">21979 12867 734 0,'-17'-19'44'15,"7"1"30"-15,10 5-17 0,10 8-36 16,21 5-12-16,13 4-5 15,5 13 0-15,9 12-1 16,-1 12 1-16,-4 13 0 16,-12 14 0-16,-11 17-1 15,-10 8-1-15,-13 7 1 0,-7 5-3 16,-11 3 2-16,-12-2-1 16,-9-8 0-16,-5-5-28 15,-7-9-35-15,-5-20-122 16,3-20-410-16</inkml:trace>
  <inkml:trace contextRef="#ctx0" brushRef="#br0" timeOffset="421821.8515">17744 8563 358 0,'-7'0'465'0,"-1"-3"-463"16,1 3 31-16,7 0-16 0,0 5-18 15,10 13 0-15,-1 5 6 16,6 11 5-16,-1 2-7 15,0 8-1-15,2-1 0 16,-2-2 1-16,-1-7-16 16,-4-5-26-16,0-11-28 15,-1-11-19-15,-5-7 2 0,-3-2-28 16,0-14-209-16</inkml:trace>
  <inkml:trace contextRef="#ctx0" brushRef="#br0" timeOffset="421962.5011">17703 8642 536 0,'-28'-34'116'15,"-1"3"-46"-15,12 3 17 16,14 1-32-16,6-1-32 16,26-5-17-16,11 1-5 15,10-1-2-15,11 4 2 16,3 2-4-16,-1 11-53 0,-10 7-64 16,-11 9-76-16</inkml:trace>
  <inkml:trace contextRef="#ctx0" brushRef="#br0" timeOffset="422134.3528">17856 8660 683 0,'-18'9'23'15,"9"-6"26"-15,9-3-21 16,0 0 4-16,20-5-21 16,6-9-8-16,11-2 0 15,4-1-2-15,3 0-1 0,-2 4-34 16,-8 6-58-16,-10 3-48 15,-10 4-207-15</inkml:trace>
  <inkml:trace contextRef="#ctx0" brushRef="#br0" timeOffset="422290.564">17917 8932 580 0,'-13'17'35'0,"8"-6"-6"15,5-6-11-15,15-5-7 16,15-5 19-16,13-15 0 15,11-9-15-15,11-8-13 16,6-8-2-16,5-7-77 16,-8-3-70-16,-5-6-252 0</inkml:trace>
  <inkml:trace contextRef="#ctx0" brushRef="#br0" timeOffset="422509.3093">18479 8053 700 0,'-29'-23'54'0,"2"1"30"15,8 12-23-15,4 7-26 16,8 3-9-16,5 13-19 16,2 14-9-16,0 16 2 15,11 15 0-15,7 20 0 16,6 9-1-16,8 9 2 0,0 4-1 16,4-4 0-16,3-10 0 15,0-16-29-15,5-17-15 16,-5-18-20-16,1-20-58 15,-2-15-54-15</inkml:trace>
  <inkml:trace contextRef="#ctx0" brushRef="#br0" timeOffset="422915.5188">18842 8194 801 0,'-17'-5'29'16,"5"1"-11"-16,3 4 8 15,8 0-20-15,1 5-4 16,0 8-3-16,8 1-1 16,8 2 2-16,4 2 0 15,2 0 2-15,2-2-3 0,2-4 3 16,-5-1 0-16,1-7-1 16,-3-4 0-16,-4 0 1 15,-4-9 4-15,-4-9 5 16,-6-3 9-16,-1-7-2 0,-1 2 0 15,-10-2 0-15,-3 0-3 16,-1 6-5-16,3 5-4 16,-1 6-3-16,6 8-1 15,2 3-1-15,5 9-2 16,0 13-5-16,12 10 5 16,3 11 0-16,4 7 0 0,3 8 2 15,-4 4-1-15,-2 1 0 16,-5 0 1-16,-4-6-14 15,-3-7-30-15,-2-9-4 16,-1-15-17-16,1-11-113 16,3-15-198-16</inkml:trace>
  <inkml:trace contextRef="#ctx0" brushRef="#br0" timeOffset="423212.3786">19224 8563 338 0,'0'0'454'0,"-4"-5"-390"0,-1-2 13 16,5 0-39-16,0 1-14 16,4-1-15-16,6 3-8 15,5 3-1-15,-1 1 1 16,3 0 3-16,-5 3-4 0,-3 10-2 16,-7 6 2-16,-2 5 0 15,0 4 1-15,-8 1 0 16,-2-1-1-16,-2 3 1 15,0-6-1-15,5-6-1 16,2-8 0-16,5-6 2 16,0-5-8-16,10-8-3 0,11-14 5 15,6-5-2-15,5-8-7 16,4-3-5-16,1-3-11 16,1-2-57-16,-2-1-169 15</inkml:trace>
  <inkml:trace contextRef="#ctx0" brushRef="#br0" timeOffset="423618.6415">19261 7816 619 0,'-3'-9'65'16,"-1"2"34"-16,4 3-22 15,0 1-28-15,17 3-20 16,10 0-22-16,12 7-1 0,14 17 5 15,6 9 0-15,7 17-4 16,1 17-1-16,-6 12 0 16,-10 15-2-16,-11 10-2 15,-14 5 0-15,-18 2 0 0,-8-3 0 16,-18-6-1-16,-7-13 0 16,-8-14-3-16,1-14-14 15,0-17-7-15,3-20-22 16,5-17-60-16,2-11-261 15</inkml:trace>
  <inkml:trace contextRef="#ctx0" brushRef="#br0" timeOffset="424040.4461">19919 7636 421 0,'-7'0'371'15,"7"-12"-351"-15,0-8 26 16,21-5-21-16,11-3-20 15,10-3-5-15,6 2 0 16,3 6-7-16,-7 6-57 16,-5 7-77-16,-17 10-141 15</inkml:trace>
  <inkml:trace contextRef="#ctx0" brushRef="#br0" timeOffset="424165.4347">20104 7804 708 0,'0'9'47'0,"9"-9"-26"15,16-10 7-15,13-7 2 16,11-6-16-16,5-6-12 16,8-5-30-16,-7-2-167 15</inkml:trace>
  <inkml:trace contextRef="#ctx0" brushRef="#br0" timeOffset="428618.6621">20971 7422 613 0,'2'2'57'0,"0"-2"-50"15,1 0 14-15,1 0 20 16,4 0 8-16,2-10-8 16,1-3-9-16,5-11-1 15,2-6-10-15,2-13-14 16,-5-5-3-16,2-11-3 0,-5-3-1 15,-4-12 2-15,-6-6 0 16,-2-5 3-16,-12-8 3 16,-7-1 1-16,-3 2-3 15,-3 10-4-15,4 15-2 0,1 20 2 16,7 14 7-16,6 18-2 16,5 15-2-16,2 16-8 15,4 22-2-15,7 13 4 16,5 17 2-16,2 10-2 15,3 7 2-15,1-6-3 16,3-11 3-16,2-9 0 0,0-14-4 16,4-14 2-16,1-14 0 15,2-14 0-15,-3-3 1 16,1-14 3-16,0-15 5 16,-5-8 3-16,-5-8-5 15,-4-1-1-15,-8-4 2 0,-4 7 2 16,-6 6-3-16,0 6-6 15,0 11 0-15,-6 7 0 16,3 11 0-16,-1 4 0 16,4 19 0-16,0 15 0 15,2 10 0-15,9 9 0 0,3 6 0 16,3-2 0-16,2-2 0 16,3-5 0-16,1-11 0 15,-4-9-16-15,-5-13-69 16,-9-15-319-16</inkml:trace>
  <inkml:trace contextRef="#ctx0" brushRef="#br0" timeOffset="429790.4381">23047 13330 734 0,'-4'0'58'16,"1"-1"-7"-16,-1-4 12 16,4 2-29-16,0-3-11 15,11 5-12-15,5-5-12 16,6-1 1-16,7 0 0 0,2 2 0 15,4-1-7-15,3 1-31 16,-4-1-34-16,-4-1-87 16,-3-4-142-16</inkml:trace>
  <inkml:trace contextRef="#ctx0" brushRef="#br0" timeOffset="429962.3015">23279 13137 670 0,'-22'-7'75'16,"5"3"19"-16,4 4-51 15,6 0-15-15,3 16-18 0,4 10-6 16,2 9 3-16,7 12 10 16,2 6-1-16,3 6-7 15,-2 5-6-15,-2 1 0 16,-3-5-32-16,-6-13-73 16,1-12-274-16</inkml:trace>
  <inkml:trace contextRef="#ctx0" brushRef="#br0" timeOffset="430540.383">24346 12793 660 0,'-3'-24'36'0,"0"3"51"15,3 3-6-15,0 5-32 16,0 5-14-16,0 6-11 16,0 2-11-16,1 4-11 0,6 12-3 15,-2 5 2-15,0 6 0 16,2 6-1-16,0 5 2 15,1-1-2-15,1 1 0 16,-1 1 0-16,-1-1-3 0,1-3-31 16,-6-1-45-16,-2-7-139 15</inkml:trace>
  <inkml:trace contextRef="#ctx0" brushRef="#br0" timeOffset="430712.2508">24126 13330 752 0,'-14'9'52'0,"11"-9"-8"16,6 0-1-16,26-5-18 16,12-3 16-16,15-3-28 15,10 2-7-15,0 0-5 16,-1 2-2-16,-6 7-36 0,-17 0-46 16,-15 7-112-1</inkml:trace>
  <inkml:trace contextRef="#ctx0" brushRef="#br0" timeOffset="431165.3447">24349 13608 689 0,'-6'21'18'16,"3"-2"37"-16,-1 10 16 15,1 7-27-15,-1 4-11 0,1 2-9 16,-1 3-10-16,-3-6-8 15,1-5-3-15,1-6-2 16,1-12 0-16,1-7 0 16,3-9 1-16,0-9 7 15,2-14-4-15,6-11-3 16,4-7-1-16,2-9 0 0,2 4-1 16,-2 1 1-1,-2 7-1-15,0 12 0 0,-5 8-1 16,-2 12 0-16,0 6-1 15,0 10-6-15,2 13 5 16,1 5 2-16,3 8 3 0,2 2-4 16,4 0 4-16,3-1-4 15,-1-5 3-15,0-9-1 16,3-5-1-16,1-11 0 16,0-7 4-16,-3-7 6 15,0-13-4-15,-4-7-1 16,-1-7-1-16,-8-5 0 0,-7-4-2 15,0-4 0-15,-4 0-1 16,-5 4-8-16,-2 2-28 16,4 5-27-16,2 4-127 15</inkml:trace>
  <inkml:trace contextRef="#ctx0" brushRef="#br0" timeOffset="431540.343">25150 12575 850 0,'-1'-13'5'15,"1"8"21"-15,0 5 0 16,8 18-25-16,3 14 1 0,-3 14 15 16,2 15 5-16,0 12 0 15,-4 15-7-15,-3 10-4 16,2 9-5-16,-4 0-4 15,1 0-2-15,2-5-29 0,2-14-39 16,0-20-83-16,5-22-293 16</inkml:trace>
  <inkml:trace contextRef="#ctx0" brushRef="#br0" timeOffset="432024.66">25483 13361 742 0,'0'-5'44'16,"0"-5"-29"-16,0 0 61 16,0-4-43-16,3-4-4 15,4-3-19-15,4-9-5 0,2-2 3 16,-1-6-1-16,-2-5-3 16,3-8 0-16,-4-6-1 15,-2-2 0-15,-2 3-3 16,-3 8 1-16,1 11 0 15,-3 10 4-15,0 18 2 0,0 9-5 16,0 11-4-16,-3 15 1 16,3 10-1-16,0 9 1 15,4 3 2-15,9 0-2 16,1-1 1-16,2-10-1 16,4-3 1-16,1-9 0 0,-1-10 1 15,0-9-2-15,-1-6 2 16,5-2 1-16,-2-17 1 15,-1-6 2-15,-1-7 1 16,-2-4 1-16,0 3 0 16,-7 2-7-16,-4 6 0 0,-4 9 0 15,-1 7 0-15,-2 9 0 16,0 4 0-16,0 13 0 16,0 6 0-16,0 8 0 15,0 1 0-15,0 4 0 16,0 1 0-16,4-1 0 15,-1-2 0-15,4-6-41 0,3-8-40 16,-2-11-59-16,3-9-195 16</inkml:trace>
  <inkml:trace contextRef="#ctx0" brushRef="#br0" timeOffset="432259.0118">25949 12569 825 0,'0'-8'15'16,"18"8"30"-16,7 8-28 16,7 24-12-16,8 10 6 0,0 15 6 15,-4 12 2-15,-8 12 1 16,-10 8-9-16,-10 12-5 16,-8 3-4-16,-19-1 1 15,-9 1-2-15,-8-9-18 16,0-17-38-16,-1-18-83 0,9-21-338 15</inkml:trace>
  <inkml:trace contextRef="#ctx0" brushRef="#br0" timeOffset="432524.6086">26851 13085 625 0,'-29'2'-97'0,"0"-2"84"16,7 0 66-16,6 0 20 16,11 0 18-16,5 0-1 15,21 0-61-15,11 0-9 16,10 0-3-16,3 0-8 0,4-2-8 15,-5-3-21-15,-8-3-81 16,-6-2-64-16,-8-2-136 16</inkml:trace>
  <inkml:trace contextRef="#ctx0" brushRef="#br0" timeOffset="432680.8562">27000 12950 588 0,'-17'-2'73'15,"1"2"21"-15,7 2-17 16,4 12-51-16,5 4-1 15,0 5 0-15,0 4-8 0,7 6-9 16,0 5-5 0,2 1-1-16,0 2-7 0,-2-2-40 15,4-7-100-15,3-12-326 16</inkml:trace>
  <inkml:trace contextRef="#ctx0" brushRef="#br0" timeOffset="432883.9567">27675 12950 714 0,'5'-2'164'0,"-5"-9"-144"0,2 6 34 16,10 1-38-16,5 4-11 16,6 0-5-16,0 0 0 15,9 4-9-15,-3 3-28 16,-2-2-26-16,-7-1-96 15,-2-4-306-15</inkml:trace>
  <inkml:trace contextRef="#ctx0" brushRef="#br0" timeOffset="433024.5876">28079 12919 829 0,'30'-9'20'0,"6"-1"8"16,7 0-16-16,6 2-10 15,5 1-13-15,1-3-143 16,4-2-499-16</inkml:trace>
  <inkml:trace contextRef="#ctx0" brushRef="#br0" timeOffset="433399.5755">29014 12910 681 0,'11'0'128'16,"5"-5"-85"-16,4-5 17 16,6 0-30-16,8-2-12 15,1 1-5-15,6 2-13 16,2 1 3-16,-3 0-5 0,-2 3-14 15,-9 0-34-15,-9-1-42 16,-15-3-67-16,-5-2-160 16</inkml:trace>
  <inkml:trace contextRef="#ctx0" brushRef="#br0" timeOffset="433555.8098">29223 12651 604 0,'-7'-8'89'15,"7"6"29"-15,0 2-58 16,7 18-47-16,3 12 9 15,1 14 3-15,0 6-4 16,-6 12-8-16,-1 0-6 16,-4 4-4-16,0 1-3 0,0-4-4 15,0-8-55-15,0-9-135 16</inkml:trace>
  <inkml:trace contextRef="#ctx0" brushRef="#br0" timeOffset="433993.2558">29975 12416 23 0,'9'-27'647'0,"-2"10"-585"0,0 0 44 15,0 12-48-15,5 5-24 16,-2 4-17-16,-3 14-10 16,0 8-1-16,-1 10 0 15,-4 1-2-15,-2 6-2 16,0 0-1-16,0-2 0 0,2-4 0 16,3-6 0-16,2-3 1 15,1-3-20-15,-1-7-30 16,-6-4-77-16,-1-8-228 15</inkml:trace>
  <inkml:trace contextRef="#ctx0" brushRef="#br0" timeOffset="434149.4972">29761 12867 662 0,'0'0'139'0,"13"0"-108"15,23-9 16-15,20-1-27 0,15-3-5 16,12 3-8-16,-1 1-6 15,1 3 1-15,-15 6-38 16,-19 0-89-16,-19 0-116 16</inkml:trace>
  <inkml:trace contextRef="#ctx0" brushRef="#br0" timeOffset="434649.4636">29915 13171 700 0,'-10'12'55'16,"-1"1"-20"-16,0 1 25 15,4 6-36-15,-5 6-5 16,4 1-11-16,3-1-5 16,0-1-2-16,3-5-1 0,2-5 1 15,0-8 0-15,0-7-1 16,5 0 2-16,6-14 4 15,3-9-3-15,5-7-2 16,3-7 0-16,2 0-1 16,-1 2 2-16,1 4 0 15,-7 6-2-15,0 11 1 0,-5 5-2 16,-3 7 1-16,-3 2 0 16,-2 13-3-16,-1 6 3 15,-1 6 0-15,3 5 1 16,4 1-1-16,4 3 2 15,4-4-4-15,7-7 4 0,1-3-2 16,4-8 1-16,3-10 0 16,-1-2 1-16,1-12-1 15,-3-10 2-15,0-5-3 16,-8-8 3-16,-3-5-2 16,-9-4 9-16,-5 1 6 0,-4 0-3 15,-6 9-4-15,-8 4-2 16,-3 10-6-16,0 10-2 15,0 10-3-15,5 0-55 16,5 0-71-16,7 3-436 16</inkml:trace>
  <inkml:trace contextRef="#ctx0" brushRef="#br0" timeOffset="435196.2954">31011 12336 330 0,'7'-25'295'15,"0"-4"-248"-15,4 4 37 0,-4 6-12 16,0 6-23-16,0 13-8 16,-1 5-13-16,-6 27-24 15,0 18-3-15,-3 18 5 16,-8 19-3-16,-5 13 0 15,-1 11 0-15,2 7-2 16,3 1 2-16,5-2-2 16,7-10 0-16,0-17-6 0,17-15-38 15,5-23-33-15,6-22-63 16,2-16-66-16</inkml:trace>
  <inkml:trace contextRef="#ctx0" brushRef="#br0" timeOffset="435711.8732">31316 13147 801 0,'-1'-21'57'16,"1"-5"-53"-16,0-5 30 15,10 1-25-15,8-8-8 16,3-10 0-16,3-10 2 15,1-10-2-15,2-13 0 0,-1-4-2 16,-6 1 1-16,-3 11 2 16,-8 12-4-16,-6 16 3 15,-1 19 6-15,-2 16 4 16,-2 10-5-16,-3 17-9 16,2 15 0-16,-3 11 2 15,5 3 1-15,-1 2-1 0,2-2 2 16,2-5-2-16,6-5 0 15,3-9 1-15,4-8 0 16,0-4 0-16,0-10 0 16,4-5 3-16,0-4 1 15,-3-10 1-15,3-7-2 0,2-4 4 16,-1-4 4-16,-3 2-1 16,0 6-5-16,-5 4-1 15,-4 4 1-15,0 11-2 16,-1 2-3-16,0 13-2 15,0 8 3-15,5 6-1 16,-2 7 0-16,4 5 0 0,-3 2 0 16,2 2 1-16,-4 3 2 15,2-7-5-15,-4 1 0 16,0-10-29-16,-1-7-13 16,-1-10-42-16,-1-13-99 15,-1 0-268-15</inkml:trace>
  <inkml:trace contextRef="#ctx0" brushRef="#br0" timeOffset="435961.8617">31939 12066 628 0,'0'-12'160'0,"7"8"-128"15,17 6 3-15,10 25-17 16,8 16 0-16,6 12 3 15,1 15-3-15,-1 13-4 0,-7 10-1 16,-14 5-5-16,-16 8 0 16,-11 2-4-16,-25 2-2 15,-20-4 1-15,-12 1-3 16,-16-8-21-16,-11-9-27 16,-4-9-51-16,-5-15-300 15</inkml:trace>
  <inkml:trace contextRef="#ctx0" brushRef="#br0" timeOffset="436508.7464">19008 15256 881 0,'0'0'0'0,"15"0"-14"16,11-7 13-16,9-1 4 0,6-2-3 15,7 0 0-15,-1 0-1 16,4 1-13-16,-5 0-45 15,-13 4-65-15,-12 3-189 16</inkml:trace>
  <inkml:trace contextRef="#ctx0" brushRef="#br0" timeOffset="436664.9484">19163 15375 742 0,'-21'16'53'0,"10"-8"-12"15,11-5-7-15,7-3-12 0,20 0 10 16,13-2-16-16,8-9-9 15,13-1-4-15,9-2-3 16,7-2-11-16,6-2-62 16,3-3-112-16</inkml:trace>
  <inkml:trace contextRef="#ctx0" brushRef="#br0" timeOffset="437430.5071">20792 15612 717 0,'0'11'70'0,"0"-14"-11"0,7-13 13 16,9-9-35-16,6-7-22 16,4-10-8-16,6-4-1 15,5-4-5-15,1-5 1 16,-3-6-1-16,-4-3-1 16,-6-6 1-16,-9-3 1 0,-3-5-2 15,-11 1 2-15,-2 6-2 16,-4 9 0-16,-7 15 0 15,0 15 0-15,-2 18-1 16,-2 14 0-16,2 17-4 16,4 19 3-16,2 10 2 15,5 10-2-15,2 6 2 16,4 0 1-16,14-4-2 0,4-6 1 16,4-10 0-16,3-8 0 15,1-11 0-15,-1-10 0 16,0-11-2-16,-4-2 2 15,-3-13 1-15,-5-10 2 0,0-8 0 16,0-2-2-16,-2-5 2 16,-4 2 0-16,2 6 6 15,-3 5-2-15,-1 9-3 16,-2 7-3-16,1 9 2 16,1 2-3-16,-1 16-1 0,2 5 1 15,0 9 1-15,3 8-2 16,-2 4 3-16,-4 1-2 15,-2 5 0-15,-1-2 2 16,-3-2-2-16,-1-1-13 16,0-8-26-16,2-12-44 15,4-11-109-15,1-14-122 16</inkml:trace>
  <inkml:trace contextRef="#ctx0" brushRef="#br0" timeOffset="437539.8624">21598 15293 712 0,'11'-12'101'0,"-6"1"-19"0,2 6-22 15,-7 3-32-15,0 2-23 16,-14 0-15-16,-4-7-104 16</inkml:trace>
  <inkml:trace contextRef="#ctx0" brushRef="#br0" timeOffset="443289.8863">3444 16401 237 0,'-5'0'1'0,"-3"-4"7"16,2 1 1-16,-1-3-5 0,2 2-2 16,-2 1 2-16,1 0 8 15,1 3-1-15,1-3-1 16,-1 3-9-16,3 0-1 15,1 0-2-15,-1 0-25 16,2 3-24-16,-2-1-27 16,2-1-49-16</inkml:trace>
  <inkml:trace contextRef="#ctx0" brushRef="#br0" timeOffset="443649.2413">3374 16381 86 0,'-8'0'112'0,"3"-1"-50"16,-2-4-22-16,0 4 11 16,-1-3-12-16,3 3-9 15,0-1-2-15,-1 0 0 0,3 0-2 16,1 1 1-16,-1-1-1 15,-2 2-1-15,3-2-4 16,1 2-5-16,1 0-5 16,0 0-6-16,0-2-2 15,0 2-2-15,0 0-1 16,1-1-1-16,7-2 2 0,1 0 8 16,5-1 1-16,1 1-1 15,1-2-3-15,2 1-2 16,2 1-2-16,1-1-1 15,1 0-1-15,1 2 1 16,1-1-1-16,2-1 2 0,1-1-1 16,-2-2-1-16,-1 1 1 15,1-1-1-15,2-1 6 16,-1 1 2-16,1-1-1 16,1 1-2-16,-1 1 1 15,0 4-3-15,-6 2-3 16,0 0 1-16,-8 8-2 0,-2 12-7 15,-6-1-37-15,-5-3-34 16,-5-16-129-16</inkml:trace>
  <inkml:trace contextRef="#ctx0" brushRef="#br0" timeOffset="444555.4114">14451 12073 431 0,'3'-13'-4'16,"4"-6"24"-16,-2 6 3 16,4-1 4-16,1 0-6 0,-4 5 5 15,1 3 2-15,-2 3-4 16,-1 0-8-16,1 3-9 16,-3 3-4-16,1 8-3 15,2 4 3-15,-4 6 3 16,3 0-2-16,-2 6 1 15,-1 0 1-15,1-6-1 16,2 2-1-16,-1-7-1 0,1-3 3 16,1-8 6-16,6-1 5 15,3-4-1-15,8-4 8 16,8-12 8-16,10-10-9 16,12-10-6-16,9-10-4 0,11-2-2 15,7-6 0-15,9-3 0 16,6-1-2-16,1 5-5 15,-4 6 0-15,-4 5-3 16,-14 14 0-16,-10 11-1 16,-13 16 1-16,-16 1-39 0,-11-4-143 15</inkml:trace>
  <inkml:trace contextRef="#ctx0" brushRef="#br0" timeOffset="446649.0141">3339 16030 385 0,'-14'0'12'15,"2"0"-8"-15,2-4 0 16,5 3 2-16,5-1-9 0,0 2-62 15,10 0 13-15,5 0-11 16,-1-1 1-16,6-10-56 16</inkml:trace>
  <inkml:trace contextRef="#ctx0" brushRef="#br0" timeOffset="455774.0921">7972 18494 456 0,'11'0'8'15,"-1"-8"30"-15,3-1-21 16,15 0-16-16,6 0 0 15,10 3-1-15,7-3 0 0,11-1 0 16,12 2 7-16,9-3 0 16,15-1 8-16,12-3 6 15,16-2 2-15,13 0-9 16,10-3-6-16,10 1-2 16,11-3-1-16,8 3-4 15,4-4 7-15,6-2 8 0,11 2 3 16,4-3-1-16,4 2-9 15,3-5-3-15,2 6-1 16,0-4 2-16,-11 0 5 16,-9 4 2-16,-9-2 4 15,-18 2 3-15,-21-2-1 0,-20 0-1 16,-22 4-4-16,-24-1 1 16,-21 2-4-16,-23 8 0 15,-15 3-4-15,-17 4 3 16,-7 5-5-16,-22 0-10 15,-11 14-1-15,-11 2-46 0,-9-2-61 16,2-12-70-16</inkml:trace>
  <inkml:trace contextRef="#ctx0" brushRef="#br0" timeOffset="456711.5369">17743 18456 517 0,'0'2'-4'0,"20"-2"-8"16,10 0-3-16,13 0 3 15,16 0 17-15,9 0 16 16,12-2 9-16,11-1-3 15,6-1-4-15,10 0-11 16,10 0-5-16,7 1-5 0,10 1-2 16,5 0 2-16,7 1-2 15,8-3 2-15,3 2-1 16,2 2 0-16,4-1 10 16,-2 1-1-16,-1 0 1 15,-4 0 5-15,-2 0-2 16,-5 0-3-16,-1 0-5 0,-5 0-2 15,-3 0-1-15,-4 0 1 16,-5-4 3-16,-4 2 6 16,-6-2 2-16,-2 1 4 15,-6 1 0-15,2 0-2 16,-8 1-1-16,3 1-3 0,-6 0-2 16,1 1-8-16,-6 1-1 15,-8 2 3-15,-3-1-8 16,-8 1 9-16,-5 0 2 15,-7-1 2-15,-7-1-5 16,-10 0 4-16,-4-2-2 0,-9 0 1 16,-11 0 1-16,-5 0 3 15,-10 1-6-15,-10 1-6 16,-4 0-1-16,-29-2-23 16,-13-23-69-16,-15-31-161 15</inkml:trace>
  <inkml:trace contextRef="#ctx0" brushRef="#br0" timeOffset="471288.6987">19086 5597 618 0,'-8'-20'5'0,"3"-8"38"16,10-8-8-16,24-7-16 15,15-7-6-15,17-9 1 16,23-8-9-16,25-11-4 16,32-9-1-16,24-7 1 15,30-6 0-15,29-10 0 16,12-3-2-16,15 1 2 15,7-1 2-15,-2 3 3 0,-1 5 14 16,-11 10 1-16,-15 6 2 16,-21 11-2-16,-23 13 0 15,-25 10 0-15,-31 11 1 0,-29 11-2 16,-22 10-9 0,-27 11-7-16,-19 4 1 0,-15 5-4 15,-8 3-1-15,-9 0-3 16,-4 0-3-16,-13 9 5 15,-7 2-9-15,-4 3-36 16,-5-2-18-16,1 1-40 16,3-5-46-16,7-7-64 0</inkml:trace>
  <inkml:trace contextRef="#ctx0" brushRef="#br0" timeOffset="471569.9175">22412 3655 519 0,'-20'-9'199'16,"7"-3"-175"-16,6 2 29 15,7-1-34-15,0 3-10 0,11 1 0 16,6 1-7-16,10 5-3 16,9 1-2-16,8 0 5 15,4 14 2-15,4 5-1 16,-5 8-1-16,-7 7 0 15,-8 15-3-15,-12 4 3 16,-15 3-3-16,-5 9 3 16,-15-3 0-16,-10 0-1 0,-7-2 2 15,-2-3-5-15,0-6-44 16,1-12-59-16,13-15-104 16</inkml:trace>
  <inkml:trace contextRef="#ctx0" brushRef="#br0" timeOffset="472085.4968">23336 3326 774 0,'-5'-9'25'0,"-3"3"41"16,8 6-25-16,0 0-29 15,2 15-21-15,8 10 5 16,-5 11 6-16,4 7 0 15,-1 7-1-15,4 4 1 0,-4-4 1 16,6 0-1-16,-2-10 1 16,-2-6-12-16,2-8-22 15,-2-11-24-15,-5-8-31 16,-1-7-30-16,-4-7-3 0,0-18-81 16</inkml:trace>
  <inkml:trace contextRef="#ctx0" brushRef="#br0" timeOffset="472226.1087">23406 3601 281 0,'-23'-52'131'16,"-1"2"-64"-16,1 6 19 15,3 5 26-15,6 5-37 16,7 3-26-16,7 6-8 0,16 0-23 16,15 2-20-16,10-2-1 15,8 6 3-15,0 4-1 16,2 8 1-16,-7 7-10 16,-15 0-66-16,-12 15-45 15,-16 4-100-15</inkml:trace>
  <inkml:trace contextRef="#ctx0" brushRef="#br0" timeOffset="472382.3852">23401 3574 674 0,'0'-7'26'0,"12"-11"25"0,10-1-29 16,5 1-10-16,5 0-12 15,2 2 0-15,0 7-36 16,-3 4-39-16,-7 3-38 15,-7 2-35-15,-9 4-163 16</inkml:trace>
  <inkml:trace contextRef="#ctx0" brushRef="#br0" timeOffset="472554.2103">23479 3731 324 0,'-10'12'242'0,"5"-6"-152"0,1-4-7 16,4-2-17-16,0 0-9 15,13 0-35-15,14-6-21 16,10-4 1-16,10-1 0 16,7-1 0-16,5-2-17 15,5-4-69-15,-10-4-99 0</inkml:trace>
  <inkml:trace contextRef="#ctx0" brushRef="#br0" timeOffset="472851.0775">23884 2898 757 0,'-9'-30'62'15,"4"8"-6"-15,1 12-25 0,4 10 2 16,4 0-22-16,6 17-20 15,7 14 7-15,4 17 1 16,4 16-1-16,4 15 3 16,1 15 1-16,2 10 1 15,1 3-2-15,2-7 2 0,-3-9-1 16,4-11-6-16,1-19-27 16,2-15-18-16,2-19-30 15,0-20-29-15,1-9-56 16</inkml:trace>
  <inkml:trace contextRef="#ctx0" brushRef="#br0" timeOffset="473460.4051">24489 3045 715 0,'-4'-17'54'0,"-1"5"25"16,2 7-48-16,3 5-13 16,3 0-19-16,6 12-9 0,6 8 8 15,4 3 3-15,3 2-1 16,3 0-1-16,0-2 2 15,-4-7-2-15,3-5 0 16,-4-8 1-16,-1-3 1 16,-1-5 4-16,-4-14 3 15,1-9-2-15,-4 0-2 0,-4-2 2 16,-3 1 13-16,0 8 2 16,-4 5-2-16,0 6-6 15,1 9-4-15,3 1-7 16,1 16-8-16,0 13 0 0,0 14 5 15,0 8 0-15,-2 13 2 16,-3 4-3-16,0 2 2 16,0-4 2-16,0-4-2 15,-3-8 2-15,3-10-7 16,0-12-34-16,7-8-21 16,8-16-60-16,6-8-83 0</inkml:trace>
  <inkml:trace contextRef="#ctx0" brushRef="#br0" timeOffset="473679.1315">25094 3169 761 0,'-13'-12'13'15,"6"0"53"-15,7 0-25 16,0 0-21-16,9 2-16 0,15 0-12 15,6 2 6-15,8-2 1 16,2 7 3-16,-1 1-11 16,-5 2-42-16,-12 5-75 15,-12 8-111-15</inkml:trace>
  <inkml:trace contextRef="#ctx0" brushRef="#br0" timeOffset="473804.1188">25114 3335 650 0,'-11'8'31'15,"11"-8"20"-15,11 0 17 16,14 0 3-16,15-6-36 0,6-5-25 16,15-1-8-16,7-3 0 15,3-2-38-15,-3-10-151 16</inkml:trace>
  <inkml:trace contextRef="#ctx0" brushRef="#br0" timeOffset="474460.3189">25807 2975 274 0,'2'-7'412'0,"-2"2"-342"15,0 1 0-15,0 4-35 16,0 0-25-16,2 0-13 16,5 7-7-16,2 2 5 15,5 4 5-15,5-3 0 0,1-1 1 16,2 0 0-16,-2-5 2 16,-1-4 2-16,-4 0 0 15,-1-4 8-15,-2-9 12 16,-4-1-12-16,-2-4-2 15,-3 0-2-15,-1 4-2 16,-2 0 0-16,0 5 1 0,0 3-2 16,0 3 3-16,0 3-7 15,0 7-5-15,2 15-5 16,4 6 6-16,-3 15 2 16,1 7-2-16,1 4 3 0,-3 1-2 15,-2-5 1-15,0-7 0 16,0-9-1-16,-7-10-1 15,0-6 4-15,-6-5 1 16,2-10 5-16,0-1 1 16,0-2-1-16,1-9-2 15,5-5-2-15,0 0-4 0,5-1-23 16,0 3-20-16,8 3-25 16,4 2-109-16,5 1-148 15</inkml:trace>
  <inkml:trace contextRef="#ctx0" brushRef="#br0" timeOffset="474694.6825">26201 3298 752 0,'1'-5'45'15,"-1"1"34"-15,0 4-47 16,0 0-22-16,0 12-22 15,0 8 4-15,0 5 8 16,-3 7 0-16,-2 2 1 16,-2 0-1-16,4 0-25 0,3-8-47 15,-3-8-69-15,3-14-83 16</inkml:trace>
  <inkml:trace contextRef="#ctx0" brushRef="#br0" timeOffset="474991.5278">26140 2517 646 0,'1'-23'140'16,"25"5"-84"-16,9 9-44 15,19 9 1-15,13 15 8 16,8 17-1-16,6 18 1 16,-3 13-5-16,-3 16-9 0,-18 15-2 15,-19 11-1-15,-24 13-3 16,-18 9 2-16,-37 7 0 16,-27 3-1-16,-27 2-2 15,-20-9-39-15,-26-12-55 16,-17-24-198-16</inkml:trace>
  <inkml:trace contextRef="#ctx0" brushRef="#br0" timeOffset="475569.6597">27585 2941 607 0,'2'-5'21'0,"-2"-4"46"16,0 2 25-16,0 1-24 0,0-1-15 15,5-2-16-15,7 2-19 16,12 0-17-16,8 0-6 16,9 1 4-16,13 3 0 15,6 3-50-15,-8 0-18 0,-9 0-70 16,-18 5-122-16</inkml:trace>
  <inkml:trace contextRef="#ctx0" brushRef="#br0" timeOffset="475710.2314">27587 3255 521 0,'0'7'346'0,"16"-7"-322"15,18-3-31-15,21-6 11 16,18 0-3-16,16-5 1 16,9-4-79-16,2-7-196 15</inkml:trace>
  <inkml:trace contextRef="#ctx0" brushRef="#br0" timeOffset="477632.1209">24782 3772 652 0,'-2'6'9'15,"-1"-6"-1"-15,3 0 8 16,0 0 9-16,0 0 9 15,0 0 16-15,3 0-10 0,16-2-7 16,19-8 1-16,21-7-8 16,28-2-7-16,24-5-7 15,25-2-6-15,15 2-6 16,12 2 1-16,-4-2 0 0,-9 5 0 16,-20 2-1-16,-24 7-3 15,-35 2-10-15,-29 8-27 16,-31 0-34-16,-23 10-70 15,-34 2-12-15</inkml:trace>
  <inkml:trace contextRef="#ctx0" brushRef="#br0" timeOffset="477897.7023">24916 3960 515 0,'-25'7'40'0,"8"-7"40"0,7 1-16 16,7-1 13-16,3 0-5 16,13-1-19-16,19-10-15 15,21-5-19-15,21-7-4 16,23-4-1-16,20-1-3 0,16-4-5 16,7 1-5-16,1 0 1 15,-10 8-2-15,-10 2 2 16,-25 7-2-16,-28 7 0 15,-29 7-18-15,-34 3-49 16,-20 8-73-16,-38 2-66 0</inkml:trace>
  <inkml:trace contextRef="#ctx0" brushRef="#br0" timeOffset="480319.94">28882 2604 519 0,'0'-6'18'0,"0"-6"66"15,0 4-17-15,0 4-12 16,0-1-3-16,0 2-13 16,0 3-14-16,0 0-19 0,3 8-12 15,2 11 0-15,2 10 5 16,-2 8-1-16,0 10 2 15,-2 3 2-15,-3 0 0 16,0-5 0-16,0-5 1 16,2-4-3-16,3-12 0 0,6-4-19 15,4-6-42-15,0-6-46 16,2-8-51-16,-5-5-307 16</inkml:trace>
  <inkml:trace contextRef="#ctx0" brushRef="#br0" timeOffset="481147.974">28676 3234 389 0,'-3'10'254'0,"0"-6"-246"16,3-2 1-16,0-2 11 15,0 0 18-15,0 0 21 16,8-6-11-16,11-8-4 0,1-7-18 16,6-8-16-16,3-10-4 15,-1-4-3-15,-1-7 0 16,-6-5 0-16,-6-11 1 15,0-8 1-15,-8-6-2 16,-5-2-1-16,-2 0-3 0,0 4 1 16,-7 10 0-16,-5 17 2 15,5 13 0-15,2 15 9 16,3 14-2-16,2 9-8 16,2 20-11-16,10 12 0 15,3 12 9-15,3 13 1 16,2 8 2-16,-4 6-3 0,2-4 2 15,-5-1-1-15,-3-7-1 16,3-9 2-16,1-9 0 16,2-10-2-16,4-13-1 15,2-8 1-15,2-10 2 16,7-2 4-16,-1-18 0 0,5-8-2 16,-1-11 1-16,2-6-1 15,-5-8 0-15,-4-1 2 16,-6 6-2-16,-3 5 0 15,-9 9-2-15,-1 13 1 16,-7 9 5-16,-1 8 0 0,0 4-5 16,0 8-5-16,0 18-6 15,0 4 8-15,2 13 1 16,2 3 0-16,4 2-1 16,3 1 1-16,4-6 0 15,0-6 0-15,2-4-1 16,-3-3 2-16,1-4 1 0,-3-6-3 15,-1-2-33-15,-2-6-27 16,-2-10-59-16,0-2-104 16</inkml:trace>
  <inkml:trace contextRef="#ctx0" brushRef="#br0" timeOffset="481272.9663">29569 2898 711 0,'2'-9'114'15,"-1"4"-34"-15,-1 3-42 16,0 2-26-16,0 0-15 15,0 7-18-15,-1-5-65 16,-8-2-198-16</inkml:trace>
  <inkml:trace contextRef="#ctx0" brushRef="#br0" timeOffset="486351.077">21844 14013 457 0,'-14'-6'138'15,"-1"-4"-104"-15,6-1 39 16,4 0-7-16,5 0-27 16,4 0-10-16,14 1-9 15,11-4-12-15,10 1-5 0,7-1-2 16,6 2-1-16,4 4 0 16,-3 3-40-16,-7 3-48 15,-12 2-25-15,-12 0-82 16</inkml:trace>
  <inkml:trace contextRef="#ctx0" brushRef="#br0" timeOffset="486491.6588">21937 13968 576 0,'-46'5'48'15,"10"-5"48"-15,16 0-18 16,13 0-39-16,12 0-13 16,29-3-20-16,17-6-8 15,19 1 4-15,16-2-27 16,13-8-132-16,6-5-386 0</inkml:trace>
  <inkml:trace contextRef="#ctx0" brushRef="#br0" timeOffset="488225.9069">31569 13377 438 0,'-7'0'93'0,"2"-3"-55"16,2-3 12-16,-2-1-4 16,5 4-32-16,0 3-11 15,2-2-6-15,1-4-138 16</inkml:trace>
  <inkml:trace contextRef="#ctx0" brushRef="#br0" timeOffset="489257.0927">20278 16150 633 0,'-11'0'5'0,"6"0"9"16,2 0 16-16,3 0-2 15,0 0-8-15,5 0-1 16,9 0-5-16,13 1 5 15,13 4 10-15,15 1-8 0,17-1-10 16,17 0-4-16,11-5-5 16,17 0 1-16,7 0-2 15,6-9-1-15,3 1 2 16,4-4-2-16,-8-3 1 16,-12 0 1-16,-15 4-3 0,-16 0 1 15,-24 1-14-15,-23 5-43 16,-24 1-49-16,-20 0-40 15,-31 0-191-15</inkml:trace>
  <inkml:trace contextRef="#ctx0" brushRef="#br0" timeOffset="489444.5702">20310 16465 740 0,'-36'14'37'16,"35"-10"-7"-16,28-4-20 15,42-2 7-15,34-14 2 16,30 0-11-16,30-6-6 16,20 0-1-16,12 1-7 15,4-1-58-15,-2-3-80 16,-4-6-314-16</inkml:trace>
  <inkml:trace contextRef="#ctx0" brushRef="#br0" timeOffset="537084.7526">2916 10797 482 0,'-44'2'3'16,"0"-2"38"-16,0 0-5 15,7 1 9-15,3-1-2 16,7 0-8-16,6 0-7 16,4 0 8-16,12-3 5 0,5-5-8 15,24-2-16-15,13-5-16 16,24-3 1-16,18-6 0 16,17 1 2-16,14-4 0 15,9-2 1-15,3-1-3 16,0 1 1-16,-5 0-1 0,-8 2 0 15,-9 1-3-15,-11 3 3 16,-19 2 0-16,-13 1 0 16,-12 2-6-16,-18 4-36 15,-14 0-7-15,-12 3-1 16,-1 0 0-16,-19-1-27 16,-8-3-57-16,-2 0-71 0</inkml:trace>
  <inkml:trace contextRef="#ctx0" brushRef="#br0" timeOffset="537287.8648">3770 10229 412 0,'-19'-8'66'16,"2"0"21"-16,12 3-37 0,5 0-9 16,7 1-20-16,17 4-19 15,11-2 3-15,11 2 7 16,5 0 5-16,10 0 3 16,2 8 6-16,0 8-3 15,-4 3-7-15,-6 6-6 16,-16 9-5-16,-12 7-3 0,-25 9-3 15,-21 10 5-15,-26 10 1 16,-29 9-1-16,-20 1-52 16,-23-2-113-16</inkml:trace>
  <inkml:trace contextRef="#ctx0" brushRef="#br0" timeOffset="606459.7372">5965 7952 699 0,'-25'-10'3'0,"6"-2"-3"16,11 0 1-16,6-3-1 15,2 4-3-15,9-3 0 0,11 4 1 16,5 2 0-16,9 6-1 16,9 2 1-16,6 12 1 15,10 7 0-15,7 6 0 16,6 11 0-16,12 3 0 15,8 4 0-15,12 0 0 16,16-4 1-16,16-11-1 16,7-6 1-16,16-14 1 0,12-8 3 15,9-7 7-15,7-18-2 16,6-7-5-16,9-7-2 16,2-5-1-16,-1-4 1 0,1-2-2 15,0 0 1-15,1 3-1 16,-6 6 12-16,2 4 7 15,-2 5-1-15,3 7-7 16,-5 7-6-16,-1 7 1 16,-1 11-2-16,-6 0-2 0,-8 22 1 15,-4 8-2-15,-4 4-1 16,-2 3 1-16,-6-2-1 16,6-9 2-16,-3-10-1 15,3-12-1-15,-2-8 3 16,5-16 2-16,-2-12 2 15,-1-2 3-15,-8-4-4 16,-5-6-4-16,-1 2 2 0,-9 0-3 16,-2 2-2-16,-7 4 3 15,-6 5-1-15,-6 10-1 16,-3 7 5-16,-4 6 4 16,-3 8 6-16,0 0-8 0,-5 13-4 15,2 1 0-15,-5 1-2 16,-3-5-1-16,0-6 0 15,-5-4 2-15,0-13-1 16,-6-10 2-16,-2-12-1 16,-3-12 1-16,-6-8 3 0,-5-9-1 15,-9-6-2-15,-7-7 3 16,-9-6-2-16,-11-3 0 16,-10 0 0-16,-16-5-2 15,-7-2 1-15,-10 2-2 16,-8 2-1-16,-15 2 1 15,-12 3-3-15,-9 4 2 16,-9 3 0-16,-10 8-2 0,-5 4 2 16,-10 6-1-16,-7 4 0 15,-8 5 0-15,-4 4 1 16,-6 5 0-16,-4 2 1 0,-5 3 0 16,-5-1-1-16,5 2 1 15,-3 0-3-15,3-2 3 16,-2-1 1-16,5-5-1 15,4-3 1-15,-2-2 2 16,2-1 0-16,-5 1-6 16,-1 0 3-16,0-1 0 0,-5 3-1 15,-6 0-1-15,2 1 1 16,-6 1 1-16,1 3-4 16,-8 7 1-16,-3 4 2 15,-3 9-1-15,-7 8 0 16,-5 9 0-16,-5 4 0 15,-7 6 1-15,-2 8-1 0,0 6 0 16,0 0 1-16,0 2 0 16,3-2 1-16,-2 0 0 15,5 1-2-15,3 0 1 16,-2 1 0-16,5-4 0 0,4-4 0 16,3-3-1-16,8-8 1 15,3-3 2-15,4-4 0 16,4-17-2-16,5-4 1 15,3-8 1-15,0-5-2 16,7-3 2-16,0-1-2 0,1-1 0 16,0 0 0-16,-3 0-1 15,-1 4 2-15,1 3-1 16,-6 4-1-16,-3 7 1 16,0 5 0-16,-3 11-2 15,-2 9 2-15,-2 4-2 0,0 17 1 16,2 9 1-1,-3 10-1-15,5 8-1 0,2 8 2 16,0 9-2-16,6 5 2 16,3 5 0-16,3 6-1 15,5 2 0-15,1-1 0 0,7 1 1 16,6 3 1-16,10 2-2 16,8 2 1-16,5-4-1 15,7 1 1-15,8 1 0 16,4 2 0-16,3-2-2 15,3 2 2-15,7 2 2 16,6 1-2-16,1-1 0 0,6-5 0 16,7-5-2-16,9-4 2 15,4-5 0-15,5-3-3 16,5-1 4-16,12 1-2 16,5 1 0-16,5-1 1 15,7 3-1-15,6-3 2 0,5-1 0 16,9-1-2-16,4 0 1 15,8-6-1-15,13-3 1 16,10-4-1-16,12-5 5 16,12-7 8-16,9-5-1 15,8-8-4-15,4-3-4 0,1-2 1 16,-10 0-4-16,-22-2-10 16,-36-6-108-16</inkml:trace>
  <inkml:trace contextRef="#ctx0" brushRef="#br0" timeOffset="608631.5606">25470 5777 646 0,'-13'22'20'0,"4"-5"-20"15,-2-1 12-15,8-3 12 16,3-3 4-16,0-8-5 15,14-2 5-15,13-16 14 16,7-16 1-16,9-14-25 16,5-12-11-16,5-11-6 0,-3-9 2 15,-5-6 1-15,-9-4 11 16,-6 1 0-16,-10 4-3 16,-8 8-2-16,-8 13-4 15,-4 15-4-15,0 13 9 16,-11 14 3-16,1 15-5 15,-3 5-5-15,-5 21-6 0,2 14-1 16,-2 17 2-16,0 16 1 16,4 7 0-16,4 4-1 15,10-6 1-15,0-6 1 16,10-8-4-16,8-18 2 0,2-12 0 16,2-13-1-16,4-9 2 15,2-7 1-15,3-16 2 16,-1-9 2-16,-1-9 0 15,2-5-2-15,-9 1-2 16,-5 5 1-16,-4 2 1 16,-6 13 5-16,-3 7 0 15,-3 9-8-15,-1 2 0 0,0 19 0 16,0 9-2-16,0 9 1 16,0 12 2-16,2 8 1 15,3 0-2-15,7-2 0 16,2-5-24-16,7-10-23 15,6-15-29-15,8-22-112 0</inkml:trace>
  <inkml:trace contextRef="#ctx0" brushRef="#br0" timeOffset="609365.8766">25928 4511 611 0,'5'-18'54'15,"-2"-4"-5"-15,2 7 26 16,2 0-26-16,-2 8-19 16,-3 2-7-16,-2 5-7 15,0 3-14-15,-7 17-16 16,-8 8 10-16,-5 8 4 0,-1 7 0 15,-5 0 2-15,6-2-1 16,1-7 0-16,8-11 0 16,2-9-2-16,7-8 4 15,2-6-3-15,0-13 5 0,9-10-1 16,4-8-9-16,5-8 6 16,2-7-1-16,-1 3 2 15,-1 2-2-15,-6 5 1 16,2 9-2-16,-9 8 1 15,0 10 1-15,-2 7-1 0,4 2-2 16,0 9-6-16,1 12-6 16,7 10 10-16,3 10 4 15,3 5 0-15,3 2 0 16,4-1 1-16,-1-2-1 16,0-10 2-16,-3-4 0 15,-11-9-32-15,-8-5-82 16,-5-10-178-16</inkml:trace>
  <inkml:trace contextRef="#ctx0" brushRef="#br0" timeOffset="616413.1783">26721 5206 817 0,'9'-8'3'15,"2"-4"-5"-15,0 5 4 16,6 1 6-16,3 3-3 0,6 0-4 15,1 3-2-15,-1 0 2 16,3 4-1-16,-7 7-40 16,-12 6-108-16,-10 1-155 15</inkml:trace>
  <inkml:trace contextRef="#ctx0" brushRef="#br0" timeOffset="616538.173">26689 5388 561 0,'-23'12'75'0,"9"-6"-36"16,14-2 8-16,19-4-10 15,22 0 27-15,15-11-20 0,15-3-31 16,14-6-10-16,8-5-2 16,2-5-86-16,0-6-242 15</inkml:trace>
  <inkml:trace contextRef="#ctx0" brushRef="#br0" timeOffset="617069.4041">28109 4357 601 0,'-11'0'22'16,"1"0"-23"-16,-1 0 36 16,3-1 7-16,1 1 23 15,0 0-20-15,2 0-24 16,2 8-15-16,1 7-2 16,2 1-1-16,0 2-1 0,9 0 0 15,4-1-1-15,8-4 0 16,4-3 2-16,2-8-2 15,5-2 2-15,-1-4 3 16,-1-13-2-16,-1-4 0 16,-6-4 1-16,-5-2 2 0,-7 2 10 15,-8 0 2-15,-3 3 2 16,0 8-5-16,-2 3-4 16,-5 10-6-16,-1 1-4 15,-1 15-5-15,1 13-1 16,1 11 3-16,2 9-1 0,0 10 2 15,1 3 1-15,-1 4-1 16,-1-3 1-16,-3-5 0 16,2-5-1-16,0-8-16 15,-1-10-29-15,3-7-22 16,3-9-101-16,2-15-201 16</inkml:trace>
  <inkml:trace contextRef="#ctx0" brushRef="#br0" timeOffset="617256.9208">28449 4805 410 0,'0'0'422'0,"0"4"-406"0,0 4 4 15,-2 9-22-15,-3 6 12 16,-1 9 6-16,-1 3-8 16,1 5-4-16,3-2-1 15,3-5 1-15,0-4-35 16,2-12-23-16,12-9-51 0,8-8-14 15,6-15-192-15</inkml:trace>
  <inkml:trace contextRef="#ctx0" brushRef="#br0" timeOffset="617428.7723">28781 4785 746 0,'-2'0'24'16,"2"0"4"-16,7 0 12 15,13-1-13-15,7-4-8 16,3-3-12-16,4-3-6 0,6 1 0 16,-4-1-10-16,-4 1-63 15,-5-7-70-15,-9 0-122 16</inkml:trace>
  <inkml:trace contextRef="#ctx0" brushRef="#br0" timeOffset="617584.9889">28966 4568 581 0,'-11'-5'113'15,"0"3"-28"-15,8 2-27 16,3 12-52-16,0 10-8 16,0 4 5-16,0 6 4 15,2 8-4-15,6-1 1 16,-1 4-4-16,3-2 3 16,0-5-66-16,4-8-139 0</inkml:trace>
  <inkml:trace contextRef="#ctx0" brushRef="#br0" timeOffset="617975.5927">29510 4432 777 0,'0'-9'12'15,"-2"2"34"-15,0 7-18 0,2 0-26 16,0 3-9-16,0 10-4 15,0 3 8-15,0 7 3 16,4 3 1-16,7-4 0 16,-2 2 1-16,3-6-1 15,1-2-6-15,1-9 11 0,3-7-4 16,-4-2 2-16,4-16 7 16,-1-9-4-16,0-7-4 15,-2-3 6-15,-2-2 13 16,-2 5-3-16,-5 2 1 15,1 8 1-15,-5 6-3 0,1 8-6 16,-2 8-3-16,0 2-7 16,0 14-9-16,-2 10 1 15,-5 8 6-15,-1 9 0 16,-4 9 0-16,2 3 1 16,-2 5-2-16,2 0-27 15,5-2-60-15,5-12-138 0</inkml:trace>
  <inkml:trace contextRef="#ctx0" brushRef="#br0" timeOffset="618288.0686">29795 4810 780 0,'0'-7'66'16,"0"-4"24"-16,10 4-34 15,2 1-45-15,10 0-4 16,-1 4-6-16,2 2-1 15,-1 0 1-15,-7 8-1 0,-5 4-2 16,-8 7-2-16,-2 1 0 16,-7 3 3-16,-6 3 1 15,-3 0-1-15,-4-1 2 16,0 0-2-16,6-6 1 16,4-4 0-16,0-5 0 0,5-2 0 15,5-5 0-15,0-3-1 16,13 0-1-16,11 0-1 15,15-8 3-15,7-2 0 16,11 2-17-16,8-3-40 16,1-2-76-16,2-5-265 0</inkml:trace>
  <inkml:trace contextRef="#ctx0" brushRef="#br0" timeOffset="618663.0439">30246 4469 821 0,'15'0'43'0,"2"-6"-31"15,3-1 3-15,1 3-5 16,6-1-8-16,0 1 0 0,-1 2-2 15,-3 0 0-15,-1-1 0 16,-3-1-33-16,-2-1-62 16,-7-3-125-16</inkml:trace>
  <inkml:trace contextRef="#ctx0" brushRef="#br0" timeOffset="618803.6432">30436 4345 781 0,'-7'0'60'0,"4"0"-25"15,-3 5-34-15,1 11-5 16,-1 5 2-16,1 8 2 0,3 5 0 16,2 5-2-1,0 2-49-15,15-7-73 0,6-5-134 16</inkml:trace>
  <inkml:trace contextRef="#ctx0" brushRef="#br0" timeOffset="618991.1444">31208 4413 856 0,'4'-13'9'15,"-4"0"9"-15,0 5 26 0,0 2-28 16,4 2-7-16,7 3-18 16,1 1 3-16,6 0-24 15,2 5-19-15,3 1-99 16,0-6-166-16</inkml:trace>
  <inkml:trace contextRef="#ctx0" brushRef="#br0" timeOffset="619147.3994">31645 4364 794 0,'19'-5'-6'15,"10"-2"44"-15,5 3-2 16,7 1-26-16,5 3-8 15,-5 0-3-15,-1-4-52 16,-4-1-175-16</inkml:trace>
  <inkml:trace contextRef="#ctx0" brushRef="#br0" timeOffset="619506.7186">32110 4329 720 0,'14'-5'14'0,"3"-10"32"15,2 2 19-15,10 1-35 16,5 0-17-16,2 3-10 16,4 0-1-16,-4 4-3 15,-4 2 3-15,-7 3-8 16,-9 0-81-16,-8 0-130 15,-8 0-280-15</inkml:trace>
  <inkml:trace contextRef="#ctx0" brushRef="#br0" timeOffset="619647.3733">32301 4186 700 0,'-6'-4'94'0,"6"4"-24"16,0 0-43-16,4 13-37 0,4 10 10 15,-1 8 11-15,-1 2-4 16,0 9-3-16,-4 2-3 15,-2 2 0-15,-2-4-12 16,-4-7-130-16,4-15-307 0</inkml:trace>
  <inkml:trace contextRef="#ctx0" brushRef="#br0" timeOffset="620053.6015">32789 3960 888 0,'0'-4'15'0,"0"0"30"15,0 4-32-15,2 2-15 16,3 11-13-16,4 1 10 16,2 7 3-16,0 4 3 0,4 0 2 15,5 0-2-15,2 0 1 16,2-7 0-16,0-4-1 15,0-9 0-15,-1-5 0 16,-1 0 1-16,-5-14 5 0,-2-4-2 16,-4-5-3-16,-4-4 2 15,-4 2 6-15,-1 5 5 16,-2 1-1-16,0 5-2 16,0 7-9-16,0 7-3 15,-2 0 0-15,-3 12 0 16,-5 6-2-16,-5 12 0 0,-4 6 3 15,-5 9-1-15,-1 1 1 16,1 4 1-16,3 4-13 16,5-3-21-16,7-1-30 15,4-1-45-15,5-14-119 16</inkml:trace>
  <inkml:trace contextRef="#ctx0" brushRef="#br0" timeOffset="620631.6893">33083 4643 704 0,'2'-4'38'0,"-2"0"26"16,1 4-7-16,-1 0-51 0,0 10-12 16,0 4 4-16,0 2 3 15,0 2 2-15,-1-1-3 16,-3 0 2-16,1-5-2 15,-1-1 1-15,1-8 0 0,1-1 1 16,2-2 1-16,0-3 11 16,0-12-5-16,0-2-1 15,4-6 2-15,6-5 3 16,0 4-5-16,0 0-5 16,-1 6-2-16,2 6-1 15,-6 7-1-15,1 5 1 0,-1 1 0 16,2 14-5-16,-2 4 2 15,3 5 3-15,2-3-1 16,1-2 1-16,4-2 2 16,-1-9-3-16,6-6 1 15,2-2 4-15,2-12 3 16,1-9 1-16,-1-8 4 0,-1-7 2 16,-2-1-4-16,-6 3-4 15,-6 5-2-15,-4 8-3 16,-2 5-4-16,-3 12 0 15,0 4-41-15,-8 0-152 0</inkml:trace>
  <inkml:trace contextRef="#ctx0" brushRef="#br0" timeOffset="621444.1178">28161 5386 200 0,'-39'2'416'16,"1"-2"-419"-16,4 0 6 0,9 0 11 16,3 0 16-16,8 0 1 15,7 0 5-15,1 0 1 16,6 0 7-16,10 0-16 0,17-2-17 15,15-6 9-15,18-3 1 16,23-6-8-16,20 2-4 16,23-7-3-16,16 3-1 15,14-2-2-15,13 2-3 16,9 1 2-16,5 3-3 16,-2 2 2-16,-1 4 0 0,-1 2-1 15,-6-3 1-15,-7 6-2 16,-9-3 2-16,-7 2-1 15,-9-3 0-15,-9-1 0 16,-9 1 1-16,-5-2-2 0,-8 2 2 16,-3-1 0-1,-4 1-1-15,3 0-1 0,-2 4 1 16,6-3 1-16,3 4-1 16,7 0 0-16,2 1 1 15,6 1 1-15,3-1 2 16,1-1 1-16,-1 0-4 0,-7-3 3 15,-5 2-3-15,-9-3-1 16,-13 2 1-16,-11 1-1 16,-20 2 0-16,-10 1 1 15,-20 1-16-15,-22-2-29 16,-14 0-102-16,-23-1-210 16</inkml:trace>
  <inkml:trace contextRef="#ctx0" brushRef="#br0" timeOffset="622084.7008">30229 5579 755 0,'1'0'6'15,"-1"6"-15"-15,-4 9-10 16,-3 8 18-16,-2 8 9 15,-6 5-2-15,1 3 1 0,2-1-5 16,-1-5 2-16,-1-4-2 16,6-9-2-16,1-6 3 15,6-12 1-15,1-2 4 16,0-13 47-16,3-10-25 16,10-9-26-16,1-8-1 15,6-2 7-15,-1 2 3 0,-2 7-2 16,0 4-5-16,-5 9-2 15,0 9-1-15,-2 6-2 16,-2 5-2-16,3 5-2 16,2 13-3-16,1 7 4 15,4 9 0-15,1 4 1 0,3 5 2 16,0-6-1-16,2-3-1 16,-2-9 3-16,2-11-2 15,1-7 1-15,2-7 1 16,-2-3 2-16,0-15 0 15,-3-7 0-15,1-13-1 16,-5-1 0-16,-5-9 10 0,-5 2 5 16,-6 1-6-16,-2 6-4 15,0 7 3-15,0 7 0 16,-3 8-9-16,-4 9-3 16,-2 2-13-16,-2 5-86 15,-2-3-335-15</inkml:trace>
  <inkml:trace contextRef="#ctx0" brushRef="#br0" timeOffset="631772.1852">25449 6295 701 0,'-12'1'47'16,"5"-1"-30"-16,6 0 34 15,1 0-9-15,15 0-17 16,12-3-15-16,12-2-3 16,12-1 1-16,14-1-2 15,4 2-3-15,4-3-2 0,-3 2 0 16,-6-2-1-1,-6 1-28-15,-14 4-23 0,-15-3-55 16,-16 4-100-16</inkml:trace>
  <inkml:trace contextRef="#ctx0" brushRef="#br0" timeOffset="631944.0268">25597 6402 749 0,'-24'10'20'16,"16"-5"-2"-16,8 1 17 15,25-4-15-15,19-2 16 0,19 0-1 16,18-7-21-16,9-1-9 16,7-2-3-16,-5 1-8 15,-9-2-73-15,-15-3-143 16</inkml:trace>
  <inkml:trace contextRef="#ctx0" brushRef="#br0" timeOffset="644287.5317">22673 8221 773 0,'-7'-6'43'15,"2"-1"-1"-15,5 2 13 16,0 5-27-16,12 0-20 16,5 9-5-16,7 9 5 15,0 10 5-15,5 10-6 0,-2 5 3 16,0-1-7-16,-2 1 2 15,-1-4-2-15,-5-6-2 16,-1-10 0-16,-4-7-1 16,-1-7 1-16,-2-7 1 15,-3-2 2-15,4-19 9 0,-2-9-13 16,7-10 0-16,-3-8 0 16,-2-5 0-16,3-3 0 15,-6 2 0-15,2 8 0 16,-2 8 0-16,-4 8 0 0,0 11 0 15,0 10 0-15,3 7 0 16,-1 10-66-16,0 12-26 16,2 5-99-16,-1 3-268 15</inkml:trace>
  <inkml:trace contextRef="#ctx0" brushRef="#br0" timeOffset="644865.6069">23289 8351 808 0,'0'-20'39'0,"-3"3"-23"0,-2 2 45 16,-1 8-38-16,-1 5 2 15,0 2-18-15,0 9-9 16,-2 14 0-16,-4 8 1 16,1 1 1-16,-1 7 1 15,4-4-1-15,2 2 1 16,3-11-8-16,4-4-10 0,0-8 2 15,4-9 4-15,4-5 7 16,7-5 6-16,1-13 2 16,1-3 0-16,2-4-3 15,-1-2 1-15,0 4-1 16,-5 3 7-16,-1 5 0 0,-4 9 1 16,-1 6-5-16,-2 0-5 15,-2 14-6-15,4 4 5 16,0 5 2-16,-2 2 2 15,3-2-2-15,-1-3 1 16,5-6-1-16,0-3-3 16,-2-9 3-16,4-2 0 0,-1-11 4 15,1-7 0-15,-2-7-1 16,-4-5-1-16,2-6 1 16,-6-1-1-16,-3 1 4 15,-1 2 2-15,0 4-4 16,0 10 2-16,0 8 1 0,0 5 1 15,2 7-5-15,7 0-4 16,6 0-5-16,6 8 5 16,2 4 3-16,6 7-4 15,0 6 3-15,-7 5 0 16,-2 2-1-16,-1 7 0 16,-9 0 0-16,-2 3 0 0,-4-7 1 15,1-1-3-15,-3-7-26 16,1-13-34-16,2-12-97 15</inkml:trace>
  <inkml:trace contextRef="#ctx0" brushRef="#br0" timeOffset="645724.9256">24277 7989 710 0,'-5'-25'31'15,"-1"9"56"-15,1 4-32 16,0 12-23-16,-5 6-13 0,-2 20-19 15,-1 16-1-15,1 22 4 16,0 19 6-16,-1 14 6 16,4 16-4-16,4 1-4 15,5 1-5-15,0-16 0 16,8-17-2-16,12-19-25 16,6-22-22-16,8-20-11 0,2-19-108 15,1-9-231-15</inkml:trace>
  <inkml:trace contextRef="#ctx0" brushRef="#br0" timeOffset="646224.8982">24543 8608 685 0,'-12'9'19'0,"4"-4"53"15,6-3-17-15,2-2-20 16,2-4-12-16,13-12 3 0,0-5-15 15,7-6-7-15,0-8-4 16,-1-7 3-16,3-8 1 16,-6-8 4-16,-4-3 6 15,1 2-8-15,-7 5-3 16,-4 14-3-16,-1 11 5 16,-3 15 5-16,0 12 3 0,-1 4-11 15,-6 20-8-15,1 11 4 16,3 8 2-16,-3 3 1 15,6 5-1-15,0-5-3 16,4-6 3-16,5-8 2 16,5-8-5-16,2-12 3 0,2-6-1 15,0-4 1-15,6-12 4 16,1-10-2-16,-2-8 1 16,2-1-1-16,-1 1-1 15,-7 1 0-15,-2 9 1 0,-5 8-4 16,-2 5 4-16,-4 7 0 15,-2 0-1-15,-2 14-7 16,0 6 4-16,0 7 2 16,0 7 1-16,0-2-1 15,0 2 2-15,0-4-2 16,0-3-12-16,0-9-25 16,0-6-18-16,0-10-36 0,3-2-84 15,-1-16-305-15</inkml:trace>
  <inkml:trace contextRef="#ctx0" brushRef="#br0" timeOffset="646615.4707">24870 7721 492 0,'-18'-15'312'15,"1"0"-291"-15,3 3 22 16,4 8-23-16,0 4 0 0,-2 9-17 15,3 10-3-15,-2 6-2 16,2 6 3-16,-3-1 0 16,4 1-2-16,1-6 1 15,2-6 1-15,1-6-1 16,4-8 1-16,0-5-1 0,7-5 3 16,4-14 6-16,2-7-5 15,3-8-3-15,2-1 1 16,-4-7-1-16,1 3 0 15,-5 3 2-15,3 10-5 16,-6 7 6-16,-3 4 3 0,-1 11 5 16,3 4-4-16,3 11-10 15,3 9-3-15,4 6 4 16,2 10 2-16,1 7-2 16,0 2 2-16,-2-4-2 0,-2 7-3 15,0-5-27-15,-3-6-20 16,1-5-70-16,0-11-159 15</inkml:trace>
  <inkml:trace contextRef="#ctx0" brushRef="#br0" timeOffset="646896.6991">25278 7728 759 0,'-4'-3'76'0,"-14"-9"-60"16,16 12 33-16,9 3-40 15,17 23-11-15,6 7 8 16,9 19 13-16,7 17 2 0,-2 13-3 16,-10 18-3-16,-10 12-7 15,-17 10-4-15,-7 5-3 16,-23 1 3-16,-15-7-3 15,-12-10-24-15,-8-15-33 16,-1-19-68-16,-2-15-262 16</inkml:trace>
  <inkml:trace contextRef="#ctx0" brushRef="#br0" timeOffset="647521.6867">25900 8171 458 0,'-1'0'334'0,"1"0"-304"16,0 0 26-16,10-6-33 15,14 1-15-15,5-4-10 0,6 2 3 16,5 3-1-16,0 4 0 15,-11 0-29-15,-16 11-54 16,-13 9-117-16</inkml:trace>
  <inkml:trace contextRef="#ctx0" brushRef="#br0" timeOffset="647646.6672">25872 8487 746 0,'37'0'44'0,"12"-16"-7"16,10-4-9-16,9-2-25 0,4-1-3 15,-1-4-87-15,-9 2-402 16</inkml:trace>
  <inkml:trace contextRef="#ctx0" brushRef="#br0" timeOffset="649677.7721">27120 7920 790 0,'2'-17'11'16,"-2"-1"16"-16,0 10 36 16,5 6-39-16,2 2-15 0,-2 13-9 15,0 9 0-15,2 13 2 16,0 3 1-16,-2 9 1 15,-3-1-2-15,1 0 0 16,1-4-1-16,1-7-24 16,1-8-24-16,1-9-41 0,0-11-59 15,2-7-99-15</inkml:trace>
  <inkml:trace contextRef="#ctx0" brushRef="#br0" timeOffset="650693.4123">26779 7970 488 0,'0'-12'28'0,"0"0"24"16,0-1 30-16,0 4-38 15,0-3-2-15,0 3 1 16,-3 2-20-16,-7 4-7 16,-12 3-9-16,-10 2-7 0,-9 7-2 15,-5 11 4-15,-3-1 4 16,6 2 6-16,8 1-1 15,12 0-3-15,14-2-6 16,9 0-3-16,9-3 0 16,19 1 2-16,6-5-1 0,8 1 3 15,5-2-2-15,-4 1 0 16,-5 2 0-16,-11 0-1 16,-9 5 0-16,-16 3 0 15,-4 1 0-15,-22 2 2 16,-6-2 1-16,-6-3 0 15,-4-3-1-15,2-6 4 0,10-6-4 16,9-6 2-16,7 0-3 16,12-13 3-16,12-6-20 15,18-6-61-15,8-8-79 16,6 1-132-16</inkml:trace>
  <inkml:trace contextRef="#ctx0" brushRef="#br0" timeOffset="651068.4166">27118 7920 590 0,'-9'0'49'0,"5"0"26"16,4-8 12-16,0-1-33 15,11 1-23-15,12-7-18 16,10 1-12-16,7 0-2 0,8 1 4 16,1 2-9-16,-3 4-53 15,-6 6-47-15,-14 1-37 16,-9 0-141-16</inkml:trace>
  <inkml:trace contextRef="#ctx0" brushRef="#br0" timeOffset="651224.6634">27233 8025 543 0,'-4'3'23'16,"4"-3"41"-16,9 0-4 15,13-7-18-15,8-4-23 0,8 3-17 16,4-1-2-16,-5 1-10 16,-5 8-66-16,-11 0-77 15,-13 5-254-15</inkml:trace>
  <inkml:trace contextRef="#ctx0" brushRef="#br0" timeOffset="651365.2268">27197 8285 531 0,'-9'11'37'0,"9"-8"13"16,9-3-2-16,18 0-4 16,9-7 2-16,14-3-34 15,6-5-10-15,4-1-3 16,2-3-78-16,-5 2-145 0</inkml:trace>
  <inkml:trace contextRef="#ctx0" brushRef="#br0" timeOffset="651630.8725">27892 7728 782 0,'-20'-21'11'0,"6"3"41"0,5 6 0 16,3 10-28-16,-1 2-1 16,4 21-22-16,-1 14-4 15,3 11 1-15,-1 19 3 16,-3 11-2-16,5 10 4 16,0 10-2-16,0 3 0 0,5-2 0 15,9-12 0-15,6-8-20 16,4-16-30-16,7-17-37 15,1-19-29-15,5-20-57 16</inkml:trace>
  <inkml:trace contextRef="#ctx0" brushRef="#br0" timeOffset="652240.4223">28184 8196 613 0,'-3'5'17'0,"3"-3"37"0,0-1 0 15,0-1-3-15,9 0-4 16,2-10-11-16,6-6-23 15,4-9-7-15,2-6-2 16,0-5 4-16,0-8 0 16,-1-8-1-16,-2-6 5 15,-2-3-3-15,-3-1-6 0,-5 6-1 16,-3 10 0-16,-4 9-2 16,-1 13 2-16,-2 16 2 15,0 8-2-15,0 7-8 16,-3 18 2-16,-1 8 3 0,2 9 1 15,2 6-1-15,0 2 2 16,6 0-1-16,5-4 0 16,1-7 0-16,0-7-1 15,3-7 1-15,1-10 0 16,1-8-2-16,-4-7 4 16,4-4 3-16,-1-14 0 0,2-5 0 15,0-3-4-15,0 0 0 16,-3 2-1-16,-5 8 2 15,-1 3-1-15,-4 6 1 16,0 7-1-16,-4 2-4 16,1 12-1-16,2 6 3 0,-3 10 1 15,1 2 0-15,0 2 0 16,-1-4 0-16,1-3 0 16,0-4 1-16,0-9-5 15,-1-5-17-15,1-8-9 16,2-1-7-16,-4-6-46 0,0-14-119 15</inkml:trace>
  <inkml:trace contextRef="#ctx0" brushRef="#br0" timeOffset="652693.5132">28535 7297 509 0,'4'-9'42'0,"-1"2"47"16,-3 3-11-16,0 4-11 16,0 6-43-16,-5 10-34 15,-10 7 16-15,1 2 6 0,-4 3-2 16,-1 4-3-16,0-5-3 15,6 0-2-15,3-7-1 16,1-8 0-16,6-4 1 16,-1-8 1-16,4-2 6 15,2-15 5-15,6-6-13 16,5-7-1-16,2 0 0 0,0-4 2 16,0 5-1-16,-3 6-1 15,1 5-1-15,0 6 1 16,-3 8 4-16,3 4-1 15,1 7 0-15,6 9-4 16,0 9 3-16,3 2-3 16,0 5 2-16,3 4-1 0,-4 1 0 15,-5-1-57-15,0-4-76 16,-5-7-119-16</inkml:trace>
  <inkml:trace contextRef="#ctx0" brushRef="#br0" timeOffset="652974.7453">28922 7356 769 0,'0'0'25'0,"4"0"17"16,16 16-25-16,11 11 9 15,4 10 13-15,11 16-3 16,-2 17-19-16,1 14-5 0,-7 18-3 16,-17 6-5-16,-11 14-1 15,-10 3-1-15,-20 1 0 16,-13-5 0-16,-6-14-2 16,-8-8-26-16,-5-17-29 0,2-22-57 15,-3-18-204-15</inkml:trace>
  <inkml:trace contextRef="#ctx0" brushRef="#br0" timeOffset="654615.7754">29408 7026 763 0,'-14'-16'10'0,"6"-4"32"16,3 2 14-16,5 4-24 16,0 2-14-16,0 2-11 15,6 3-5-15,6 7-4 16,0 0-2-16,0 9 2 0,1 6 1 16,-2 6 0-16,-3 2 1 15,0-2-2-15,-4 2 1 16,-4 1 0-16,0-4 0 15,0 1 0-15,0-2 3 16,-5-1-2-16,3 2 1 0,2-4 0 16,0-4-3-16,12-2-1 15,12-3-3-15,10-7-1 16,10 0 8-16,12-2 0 16,9-11-4-16,7 1-4 15,3-1-16-15,0 3-40 16,-4-1-58-16,-10 7-179 0</inkml:trace>
  <inkml:trace contextRef="#ctx0" brushRef="#br0" timeOffset="654834.5482">29806 7818 702 0,'14'0'46'16,"12"-5"10"-16,9-5-8 15,11 0-34-15,3-5-11 16,4 8-2-16,-4-1-18 16,-8 2-55-16,-11 2-165 15</inkml:trace>
  <inkml:trace contextRef="#ctx0" brushRef="#br0" timeOffset="654990.7481">29825 8003 755 0,'-5'5'34'16,"5"-5"-19"-16,26 0 29 16,16 0-30-16,16-8 10 15,20-3-18-15,15-1-13 16,4-8-76-16,1-5-115 15</inkml:trace>
  <inkml:trace contextRef="#ctx0" brushRef="#br0" timeOffset="655490.7338">31420 7299 728 0,'10'-22'22'15,"-3"-1"39"-15,-2 5-8 16,-1 2-19-16,-4 4-6 15,-7 3-8-15,-14 5-14 0,-7 4-5 16,-8 2-2-16,-9 16 2 16,-3 8-1-16,-5 7 0 15,4 6 1-15,3 4-3 16,7 2 1-16,10-3 1 16,15-3-1-16,12-3-1 0,6-3-3 15,18-9 3 1,14-6-1-16,3-5 3 0,3-8 1 15,0-5-7-15,-6-2-3 16,-5-11 4-16,-14-4 7 16,-6-1 1-16,-11-2-3 15,-6 1 1-15,-11 1 3 0,-8 3 0 16,-4 5-4-16,0 1 1 16,7 5-2-16,5 4 2 15,10 0-32-15,7 0-89 16,12-2-189-16</inkml:trace>
  <inkml:trace contextRef="#ctx0" brushRef="#br0" timeOffset="655834.4408">31692 6929 832 0,'0'-23'21'16,"-4"3"0"-16,4 6 17 15,0 7-11-15,7 2 0 16,2 5-15-16,6 0-13 16,-2 11 1-16,2 4 2 15,-4 7 0-15,-1 5-1 0,-9 1 0 16,-1 6 0-16,-1-2 0 16,-14-1 1-16,-1-1-1 15,-1-3-1-15,1-6 2 16,5-3-2-16,4-9 1 0,6-6 0 15,1-3 0-15,19-1 0 16,11-12 3-16,16-5-3 16,11-1 0-16,11-1-1 15,4 16-1-15,2-13 0 16,-6 17-28-16,-10 0-39 16,-16 12-78-16,-18 4-171 0</inkml:trace>
  <inkml:trace contextRef="#ctx0" brushRef="#br0" timeOffset="656084.4259">31092 7893 844 0,'-9'0'30'0,"12"0"16"16,31-11 25-16,15-1-64 16,19-1 4-16,20-5 0 15,19 3-8-15,3-2-3 16,4 5 0-16,-9-1-25 0,-5 2-57 16,-23 3-158-16</inkml:trace>
  <inkml:trace contextRef="#ctx0" brushRef="#br0" timeOffset="656725.0089">31496 8453 396 0,'-2'-16'354'0,"2"-2"-318"16,0 0 36-16,6 7-24 0,4 6-29 15,7 5-8-15,-3 0-8 16,-1 16-3-16,-6 9 1 15,-4 5-1-15,-3 4 1 16,0 3 3-16,-7 3-1 16,-6-4-1-16,3-2-1 15,-4-6 1-15,6-10 2 16,1-4-4-16,5-8 0 0,2-6 1 16,0-11 8-16,12-12 3 15,8-13-9-15,6-7-4 16,4-5 4-16,4 3 1 15,-1 6-1-15,1 5 3 16,-4 13-3-16,-3 12 1 0,-3 9-3 16,0 9 0-16,0 15-2 15,-3 8 4-15,1 8-1 16,-1 1 0-16,1 6-1 16,-2-7 1-16,-4-2 0 0,4-10-46 15,-4-15-83-15,0-13-320 16</inkml:trace>
  <inkml:trace contextRef="#ctx0" brushRef="#br0" timeOffset="657131.2254">32730 7345 622 0,'5'0'71'0,"20"0"-4"16,-16-2 15-16,-9 0-43 0,-17 2-21 15,-7 8-14-15,-16 6-1 16,-10 5 4-16,-11 10 0 16,-7 1-5-16,-1 4 0 15,3-2-2-15,10 4-30 16,15-5-41-16,16-9-47 15,16-7-67-15</inkml:trace>
  <inkml:trace contextRef="#ctx0" brushRef="#br0" timeOffset="657334.3313">32947 7501 817 0,'7'0'35'16,"-9"-2"18"-16,-18 2-13 15,-4 7-13-15,-16 7-8 16,-8 11-6-16,-15 5-6 0,-11 8-4 16,-3-3 0-16,1 5-3 15,11-7-5-15,16-1-12 16,15-8-10-16,27-6-45 16,7-10-108-16,28-8-249 15</inkml:trace>
  <inkml:trace contextRef="#ctx0" brushRef="#br0" timeOffset="670849.8691">26594 9269 462 0,'-22'0'24'16,"4"0"23"-16,4 0 15 16,3 0-7-16,7 0-30 15,4 0-4-15,0 0 21 16,24 0 8-16,13-6-22 0,21-5-15 16,23-1-2-16,26-6-4 15,25 2-6-15,24-6 1 16,16-1-1-16,16 0 1 15,14 1-2-15,0 3 1 16,-2 3-1-16,-8 2 1 16,-14 7-2-16,-20-1-6 0,-26 8-3 15,-27 0-10-15,-30 0-18 16,-29 9-21-16,-31 4-9 16,-20 2-47-16,-32 3 21 15,-23-5-226-15</inkml:trace>
  <inkml:trace contextRef="#ctx0" brushRef="#br0" timeOffset="671162.389">26584 9548 645 0,'-42'7'3'0,"20"-7"2"16,27 0 6-16,44-15 44 0,41-9 10 15,39-6-35-15,42-8-8 16,35 3-7-16,29 0-5 16,18 5-6-16,2 4-3 15,4 5 2-15,-9 6-1 16,-16 4-4-16,-23 4 3 0,-28 7 0 15,-30 0-1-15,-38 1-13 16,-42 2-53-16,-31 0-97 16,-39-3-404-16</inkml:trace>
  <inkml:trace contextRef="#ctx0" brushRef="#br0" timeOffset="687834.9593">27933 9658 637 0,'-20'5'26'16,"6"-3"14"-16,5 0 17 15,5-2-8-15,4 0-4 0,25 0-8 16,23-4-9-16,20-6-7 15,21-3-4-15,25-2-9 16,20-2-5-16,12-2-3 16,-1 1 1-16,-5 2 0 15,-9 4 1-15,-18 1-14 16,-28 7-18-16,-27 4-28 0,-32 0-74 16,-26 5-132-16</inkml:trace>
  <inkml:trace contextRef="#ctx0" brushRef="#br0" timeOffset="688038.0623">28190 9847 617 0,'-43'16'72'0,"25"-10"-31"16,24-4 2-16,40-2 7 16,35-9 23-16,33-8-34 15,36-4-25-15,26-6-3 16,17 1-3-16,14-3 0 0,-2 4-8 15,-9 4 1-15,-13 1 0 16,-23 2-39-16,-18 2-82 16,-30-4-241-16</inkml:trace>
  <inkml:trace contextRef="#ctx0" brushRef="#br0" timeOffset="713835.3465">32119 9364 688 0,'10'-14'6'16,"2"2"-1"-16,-10 3 37 16,-1 2 5-16,-1 4-12 15,0 0-14-15,0 3-5 0,0 0-9 16,-9 0-5-16,-9 9 0 16,-9 4 2-16,-14 5 6 15,-11 6 2-15,-11 3 2 16,-8 5-3-16,-5 4-1 15,-6-3-6-15,9 2 0 16,5-3-4-16,9-4 1 0,10-1 0 16,13-7 0-16,13-3-3 15,12-4-29-15,11-4-24 16,19-6-55-16,9-3-32 16,13-5-58-16</inkml:trace>
  <inkml:trace contextRef="#ctx0" brushRef="#br0" timeOffset="714054.0993">32117 9514 578 0,'4'0'9'0,"10"0"51"0,-13 0 4 16,-1 2-16-16,0 10-15 16,-1 6 2-16,-13 4-9 15,-12 4-3-15,-8 6-6 16,-12 2-7-16,-13 2-3 15,-10-2-2-15,-8 1-3 0,-7-3 1 16,1 1 1-16,2-6-3 16,4-6-18-16,9-9-73 15,7-8-237-15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11:37:43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13354 6497 188 0,'0'-8'12'0,"0"-1"26"16,0 0 24-16,0 0-21 15,0 0 0-15,0 0-7 16,0 3 3-16,0-2-2 0,0 5-8 16,0-1 1-16,0-1-9 15,0 5-3-15,0-1 0 16,0 1-9-16,0 0-4 15,0 0-3-15,0 0-1 16,0 0 0-16,0 6-1 16,0-1 3-16,0 6 0 0,2 2 3 15,0-1-3-15,1 4 3 16,-1 1 0-16,3 0-2 16,1-3 0-16,-3-2 1 15,0-3 2-15,4-1-1 16,-6-6 12-16,5-2 11 0,2 0 10 15,4-7 9-15,5-11-6 16,7-7-19-16,8-9-11 16,7-7-1-16,10-2 0 15,1-3-3-15,4-1 1 16,-2 6-2-16,-2 2 0 16,-5 5-1-16,-4 5-1 0,0 7-3 15,-9 4 3-15,-5 5-5 16,-5 9 4-16,0 4-11 15,-3 4-45-15,-7 3-78 16,-5-3-46-16</inkml:trace>
  <inkml:trace contextRef="#ctx0" brushRef="#br0" timeOffset="3781.6931">13231 6772 133 0,'1'-4'15'16,"1"1"-10"-16,3 0 1 0,-1-1-3 15,-1 0 0-15,1 3-10 16,-3-1 27-16,5 0-19 15,-6 0 1-15,2 1 2 16,0-1 2-16,2 2-3 16,-4-2-3-16,1 2-1 15,-1 0-48-15</inkml:trace>
  <inkml:trace contextRef="#ctx0" brushRef="#br0" timeOffset="14641.4772">12934 6180 359 0,'-4'-3'10'0,"1"-1"31"0,1 1 8 15,2-1-23-15,0 4-2 16,-2 0 0-16,2 0-14 16,0 0-8-16,0 0-9 15,0 9 5-15,4 2 2 16,1 3 2-16,0 2-2 0,1 0 1 15,-1 2 1-15,1 0-1 16,-1-4 1-16,0-1-1 16,2-5 3-16,-1-5 4 15,5-3 16-15,6-15 47 16,14-19 4-16,11-14-38 0,9-11-19 16,16-13-11-16,8-4-6 15,7-6 1-15,1 3-4 16,-3 5 4-16,-4 6-2 15,0 9 0-15,-8 9 0 16,-8 10-2-16,-8 7-82 16,-9 2-80-16,-9 5-197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8:03:59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2007 12108 385 0,'-19'-8'36'16,"-1"-1"22"-16,1 0-18 15,4-3-7-15,-2 0-9 16,5-3-5-16,0 1-6 0,5-1 0 16,2-6 1-16,5 1-3 15,0-4-6-15,9-3-3 16,6-2-2-16,7-3 1 15,2-3 2-15,7-3 0 16,1 1 0-16,8-3 2 0,3 5 0 16,4 0-1-16,3 0-1 15,5 7-2-15,5-1-1 16,1 6 1-16,-2 0-2 16,4 5 2-16,0-2 0 15,3 2-3-15,-3 1 4 16,1-1-2-16,3-2-1 0,0 3 1 15,1-3 0-15,0 2 1 16,-2 0 3-16,4 4 0 16,-3 0-1-16,-2 3 2 15,-1 4-2-15,-2 2 0 16,-3 5-2-16,-6 0 1 0,-1 3 1 16,-6 7-2-16,-4 3 0 15,-6 2 1-15,-3-1-2 16,-6 0 0-16,-2 0 1 15,-5-1-1-15,-3-1 0 16,-2-3 1-16,-3 2-1 0,-1-2 0 16,-1-2 1-16,-2-4 0 15,1 4-1-15,-2-3 3 16,3 1-3-16,-2 3-38 16,-1-5-58-16,0-3-58 15,-1 0-200-15</inkml:trace>
  <inkml:trace contextRef="#ctx0" brushRef="#br0" timeOffset="390.6023">3675 11460 505 0,'-9'-3'5'0,"2"-1"37"16,2 0 11-16,2 2-23 16,0 2 1-16,3 0-15 15,0 0-14-15,4 2-8 16,7 6 4-16,3 0 3 16,4 7 3-16,2-3-2 0,4 3-1 15,2-3-1-15,-1-1 2 16,2-4-2-16,-2-3 2 15,-4-4 1-15,-1 0 1 16,-5-13 18-16,-1-5 13 16,-5-9-8-16,-1-3-4 15,-5-6-8-15,-3-3-5 0,0 0 2 16,-1-1 3-16,-7 5-5 16,1 2-4-16,2 7-5 15,-1 6 0-15,5 6-1 16,1 5-3-16,0-2-80 15,0-3-256-15</inkml:trace>
  <inkml:trace contextRef="#ctx0" brushRef="#br0" timeOffset="25484.2816">2445 13629 518 0,'-12'-6'66'0,"-2"1"-68"16,4 0 2-16,3 1 1 16,5 4 1-16,2 0-1 15,0 0-1-15,2 0-9 0,7 6 6 16,6 2 2-16,6 5 4 15,2-2 0-15,2 1 0 16,6-1-1-16,5-1 1 16,-1 0 4-16,7-3-4 15,1-4 1-15,0 0 1 16,2-3-3-16,-2 0 1 0,2-3 1 16,-5-7 1-16,2-7 2 15,0 0-5-15,-1-6 4 16,3-2 3-16,-3-4-1 15,2 2 0-15,0-1-4 16,0 0 0-16,2-2 0 0,-2 2 0 16,-2-1-1-16,3-1 0 15,-5 2-2-15,0-4 3 16,-5-3 2-16,0-2 4 16,0 4 4-16,-4-5-3 15,1 2-6-15,-4 1-3 16,4 1 2-16,-1 0-5 0,-1-2 3 15,4 2-1-15,-5-1-1 16,1-1 1-16,-4-2 0 16,-1 3-1-16,-2-1 6 15,-5 6 6-15,2 0 1 16,-5 1-4-16,0 4-3 0,-1-2 0 16,-3 2-3-16,1 0 2 15,-2-2 5-15,0 1-4 16,1 0-3-16,-4 2 1 15,1 0 0-15,-1 5-3 16,-1 3-1-16,1-1 0 0,-1 7 1 16,0 0-1-16,-1 2 0 15,-2 3 0-15,-1 3-1 16,1 0-1-16,-2 1-2 16,0 1-6-16,0 0 5 15,0 0-6-15,0 0 1 0,-5 8 6 16,-4 3 4-16,-4 2-1 15,-1 3 3-15,-6 4-3 16,-1 2 1-16,-8 3 0 16,-1 2-6-16,-1-2 6 15,-1-2 0-15,3-1 0 0,0-8 0 16,6-2 0-16,5-2 1 16,0-5-1-16,9 0 1 15,2-3-1-15,3 0 1 16,4-2 2-16,0 0-1 15,13-9-4-15,5-6 3 16,5-1-1-16,4-6 0 0,2-2 1 16,2-1-2-16,-3-1 2 15,-1 1-1-15,-6 1 0 16,1 3 1-16,-4 3-1 16,-5 2 0-16,-5 5 0 0,-2 6 2 15,-5 1 3-15,2 4 0 16,-1 0-5-16,1 0-1 15,2 9 1-15,1 4-1 16,1 2 2-16,1 11 3 16,0 0-4-16,3 9 2 15,0-2-2-15,0 5 1 0,-3-1 2 16,-1-1-3-16,-1-4-5 16,-6-5-118-16,-8-11-404 15</inkml:trace>
  <inkml:trace contextRef="#ctx0" brushRef="#br0" timeOffset="36859.4011">27996 9618 691 0,'-2'-13'12'0,"-3"1"36"16,2 2 34-16,3 5-33 16,0 3-20-16,0 2-14 15,0 6-13-15,3 8-6 0,7 5 4 16,4 3 2-16,3 3-1 16,3 0 0-16,1-2 1 15,3-1-2-15,-1-3 1 16,2-5 0-16,-1-6-2 15,-1-5 3-15,-3-3 2 0,0-3 0 16,-1-13 2-16,-4-4 8 16,-3-2 1-16,-2 3-1 15,-2-1-3-15,-6 6 2 16,2 2-4-16,-4 6-9 16,0 4 0-16,1 2 0 15,1 4 0-15,0 13 0 0,1 10 0 16,1 8 0-16,-2 13 0 15,-2 7 0-15,0 2 0 16,0 2 0-16,0-4 0 16,-7-3 0-16,-4-9 0 15,0-6 0-15,0-10 0 0,4-6 0 16,-1-4 0-16,1-12-50 16,4-5-49-16,3-13-141 15</inkml:trace>
  <inkml:trace contextRef="#ctx0" brushRef="#br0" timeOffset="37156.2521">28725 9883 819 0,'-9'0'34'0,"3"0"7"0,6 0 22 15,2-5-36 1,17-2-15-16,4-1-13 0,8 0 1 16,6-3 0-16,1 4 1 15,-4 2-16-15,-6 3-20 16,-6 2-30-16,-11 0-62 15,-11 10-83-15,-2 7-156 0</inkml:trace>
  <inkml:trace contextRef="#ctx0" brushRef="#br0" timeOffset="37281.2461">28799 10006 558 0,'-14'18'94'16,"6"-3"18"-16,8-5-34 16,11-1-34-16,20-6 0 0,8 1-21 15,5-2-16-15,12-2-6 16,4 0-10-16,-1-4-102 15,-1-10-307-15</inkml:trace>
  <inkml:trace contextRef="#ctx0" brushRef="#br0" timeOffset="38031.1798">29510 9778 684 0,'7'-20'59'15,"-1"4"32"-15,-1 6-44 0,-2 3-15 16,1 7-6-1,-1 0-17-15,1 17-11 0,-1 4 2 16,1 8 3-16,2 3-1 16,-1 2 1-16,0 0 0 15,1-3-2-15,1-5 0 16,1-6-1-16,-1-4 1 0,-1-9-1 16,5-4 2-16,0-3 0 15,1-3 3-15,3-11 1 16,-1-2-3-16,-1-2 1 15,-2 3-3-15,-4 3 0 16,-5 3 0-16,-1 6 0 0,-1 3-1 16,0 0-3-16,0 5-1 15,0 8 3-15,4-1 1 16,-1 6-1-16,7-2 2 16,0 0-1-16,7-6 0 15,-1 1-1-15,5-5 1 16,1-6 1-16,1 0 0 0,-1-6 0 15,-2-10 0-15,-1-5 2 16,-4-6-1-16,-6-3 0 16,-2-6 7-16,-7 0 1 15,0 3-1-15,-4 1-4 16,-6 5-3-16,-2 4-2 0,0 11 0 16,0 7 0-16,2 5-5 15,2 5-14-15,2 15-21 16,1 4-19-16,3 4-42 15,2 2-97-15,0 0-313 0</inkml:trace>
  <inkml:trace contextRef="#ctx0" brushRef="#br0" timeOffset="38421.7753">30037 10138 769 0,'0'0'23'0,"0"-2"4"16,0 2 2-16,-3 4-28 15,-4 7 3-15,-2 7 1 16,0 3-3-16,0 4 1 0,2 2 0 16,-3 1 1-16,2-1-2 15,4-4 0-15,2-1 1 16,2-4 1-16,0-6 0 15,11-5 2-15,5-3-2 0,3-4 2 16,5 0 0-16,0-13-2 16,3-6 2-16,-5-3-1 15,0-6 7-15,-5 1 9 16,-10-1 2-16,-5 5-6 16,-2 5-4-16,-7 5-6 15,-12 11-9-15,-7 2-2 0,-1 7 2 16,-5 9 2-16,0 4-10 15,4 2-25-15,3-4-24 16,9-10-79-16,5-6-448 16</inkml:trace>
  <inkml:trace contextRef="#ctx0" brushRef="#br0" timeOffset="38906.1136">29798 9139 800 0,'-5'0'2'15,"0"0"14"-15,1 6-7 16,-1 13-11-16,-3 7 2 16,-2 13 1-16,-4 3 0 15,-3 3-1-15,0 2 0 0,-5-7 1 16,2-3-2-16,1-9 1 16,4-10 4-16,5-11 17 15,3-7 10-15,7-11 13 16,0-16-17-16,5-7-17 0,9-11-6 15,6-2 2-15,0-3-2 16,-1 2 1-16,-2 5-2 16,-3 9-1-16,-1 11 2 15,-6 10-2-15,3 11 1 16,0 6-4-16,2 16-2 0,2 9 3 16,8 12 0-16,3 5 0 15,2 9 0-15,0 5 1 16,2 3-19-16,0-4-48 15,0-6-69-15,-3-10-334 16</inkml:trace>
  <inkml:trace contextRef="#ctx0" brushRef="#br0" timeOffset="39296.7593">30562 9894 703 0,'-2'-2'42'16,"-1"-10"12"-16,3 6 19 16,13-1-47-16,8 0-16 15,9-2 1-15,6 2-4 0,4 0-6 16,-1 3 0-16,-3 3 0 15,-4 1-22-15,-6 0-41 16,-12 1-58-16,-5 1-136 16</inkml:trace>
  <inkml:trace contextRef="#ctx0" brushRef="#br0" timeOffset="39499.8316">30864 9692 675 0,'-6'-7'126'0,"-4"7"-65"16,0 0-7-16,3 11-46 0,-1 12-4 16,-4 9 7-16,5 6-3 15,4 6-5-15,3 5-1 16,0 1-3-16,5-3 2 16,10-2-40-16,4-9-64 15,6-13-163-15</inkml:trace>
  <inkml:trace contextRef="#ctx0" brushRef="#br0" timeOffset="40015.418">31284 9655 792 0,'0'-4'23'0,"-2"-5"9"15,-3 7 17-15,3 2-39 16,-2 4-7-16,4 12-5 15,-2 6 2-15,2 6 0 16,0 6 0-16,0 2 2 0,0 1-2 16,0-5 1-16,0-3 0 15,0-6-1-15,2-9 0 16,9-5 0-16,0-9-2 16,7 0 7-16,1-16 1 0,8-5-2 15,0-4-3-15,1 2 0 16,-7-1 0-16,-2 6 0 15,-5 4-1-15,-6 9 0 16,-4 5 1-16,-2 0-4 16,-2 7-2-16,0 11 3 15,0 3 3-15,0 2-2 0,0 1 3 16,1-1-2-16,4-5 1 16,7-4-1-16,0-5 2 15,6-9-1-15,3 0 2 16,3-3 2-16,1-16 3 15,2-2-2-15,-1-8 9 0,-6-2 0 16,1-7 1-16,-8-1-5 16,1-3-2-16,-9 7-4 15,-3 5 0-15,-2 8-5 16,0 11 0-16,-11 8 0 16,-6 3 0-16,0 7-3 0,0 13-22 15,0 6-19-15,2 5-13 16,7 1-54-16,4 2-125 15</inkml:trace>
  <inkml:trace contextRef="#ctx0" brushRef="#br0" timeOffset="40187.2889">31776 9944 617 0,'11'7'165'0,"-4"0"-92"15,-1 4-18-15,-3 9-22 16,-1 4 0-16,-2 12-19 0,-3 11-6 15,-11 6-6-15,-3 3-1 16,0-1-2-16,3-7-49 16,5-10-50-16,5-16-198 15</inkml:trace>
  <inkml:trace contextRef="#ctx0" brushRef="#br0" timeOffset="40874.7541">31637 9006 703 0,'6'-32'10'0,"-4"5"63"15,-2 11-23-15,0 7-28 16,0 9-8-16,0 3-6 0,-9 19-13 15,-3 8 3-15,-3 11 1 16,-4 8 2-16,0-3-3 16,3-3 4-16,0-6-3 15,2-9 2-15,4-11-1 16,5-12 2-16,5-5 0 0,0-12 6 16,5-15 8-16,8-11-11 15,1-10-3-15,5-3 4 16,-4-6 2-16,4 3 3 15,-9 5-1-15,2 12-1 16,-2 10-3-16,-3 9-1 0,0 13 0 16,3 5-4-16,5 11-7 15,5 14 5-15,2 12 2 16,9 13-2-16,3 9-10 16,0 6-28-16,0 2-24 15,-2-1-81-15,-1-6-82 0</inkml:trace>
  <inkml:trace contextRef="#ctx0" brushRef="#br0" timeOffset="41718.4059">32437 9658 691 0,'0'-18'33'16,"0"4"4"-16,14 1 32 16,4 1-51-16,4 4-2 15,-2 2-2-15,-1 2-5 0,-2 4-3 16,-4 0 2-16,-6 6-4 16,0 6-5-16,-4 6 1 15,-3 2 1-15,0 4 0 16,-5 2 0-16,-3-2 0 0,1 2 3 15,-3-3-5-15,6-5 3 16,-1-6-1-16,5-5-2 16,0-5 4-16,0-2-2 15,7-7 9-15,8-11 4 16,4-3-5-16,0-12 0 16,6-2 3-16,-1-2 1 15,-2 2-2-15,-5 3 1 0,-2 6 1 16,-6 8-10-16,-2 7-3 15,-6 8 0-15,-1 3 0 16,0 15 0-16,0 11 0 16,2 9 0-16,1 8 0 0,0 9 0 15,-1 3 0-15,1-3-27 16,-1-11-92-16,2-11-622 16</inkml:trace>
  <inkml:trace contextRef="#ctx0" brushRef="#br0" timeOffset="43327.7849">29591 10882 476 0,'-12'0'97'0,"2"0"-18"16,5 0 10-16,0-3-18 0,5-1-19 15,0 0-20-15,6 1-10 16,16-3-14-16,11-1-3 15,15 1-1-15,9-4-3 16,11 3 0-16,3 0-2 16,2 3 3-16,-8 4-38 0,-11 0-31 15,-15 3-86-15,-17 5-208 16</inkml:trace>
  <inkml:trace contextRef="#ctx0" brushRef="#br0" timeOffset="43515.2351">29559 11094 653 0,'-36'4'38'15,"12"-4"-12"-15,16 0 42 16,8 0-24-16,22 0-8 16,24-7-21-16,16-4-8 0,23-1-3 15,12-1-4-15,10-1-26 16,7-4-93-16,2-4-187 15</inkml:trace>
  <inkml:trace contextRef="#ctx0" brushRef="#br0" timeOffset="43968.3166">31364 10869 582 0,'-3'0'84'15,"3"-1"-44"-15,11-6 43 16,16 0-54-16,14-1-1 0,10 1-6 15,13 0-13-15,8 0-7 16,1 1 0-16,3 1-1 16,-11 3-1-16,-13 2-18 15,-16 0-58-15,-22 0-67 0,-14 4-110 16</inkml:trace>
  <inkml:trace contextRef="#ctx0" brushRef="#br0" timeOffset="44140.1855">31420 10966 487 0,'-15'3'199'0,"13"-3"-145"0,11 0 40 16,25 0-20-16,14-3-17 15,20-2-32-15,11-5-16 16,7 3-5-16,1 0-2 16,-14 2 1-16,-10 2-13 15,-20 0-33-15,-12 2-57 0,-17 1-184 16</inkml:trace>
  <inkml:trace contextRef="#ctx0" brushRef="#br0" timeOffset="55436.5486">28081 4870 764 0,'-7'0'-3'0,"-3"-4"-1"15,3 4 6-15,4 13-6 16,3 7 2-16,0 10 4 16,1 3 4-16,13 3 6 15,10-2 1-15,6-6 1 16,4-4-1-16,5-10-6 16,-2-10 0-16,3-4 1 15,-5-17 10-15,-1-12 1 0,-5-6-2 16,-5-8-3-16,-8 0-1 15,-7 0 3-15,-6 6 3 16,-3 5-2-16,0 11-4 16,0 6-4-16,0 10 0 15,0 5-6-15,-3 18-7 16,0 14-3-16,-1 15 6 0,0 13 1 16,0 10 0-16,2 6 0 15,2-76 0-15,-1 159 0 16,1-88 3-16,-2-12-5 15,2-5 3-15,0-14-6 16,0-8-20-16,3-12-31 0,7-13-51 16,6-7-100-16,6-14-246 15</inkml:trace>
  <inkml:trace contextRef="#ctx0" brushRef="#br0" timeOffset="55608.4004">28746 5189 775 0,'0'-13'51'0,"0"-5"-11"16,6 2 16-16,7 3-37 0,7 0-3 16,7-4-15-16,9 3-2 15,3 3 2-15,5 1-2 16,2 8-17-16,-4 2-56 16,-9 2-93-16,-10 10-105 15</inkml:trace>
  <inkml:trace contextRef="#ctx0" brushRef="#br0" timeOffset="55749.0003">28937 5244 674 0,'-16'5'93'16,"11"-5"-24"-16,5 0-18 15,17 0-25-15,18-1-6 16,11-7-5-16,12 3-10 0,11-2-4 16,7-1-5-16,3-4-63 15,-1-7-100-15</inkml:trace>
  <inkml:trace contextRef="#ctx0" brushRef="#br0" timeOffset="56342.884">29980 4877 750 0,'-7'-20'26'16,"7"-2"11"-16,0 3-17 15,15 0-11-15,4 2-1 16,4 1 0-16,8 4-5 0,3 3 0 16,5 5-1-16,-2 4-2 15,-5 0 1-15,-3 2-1 16,-10 9-3-16,-9 4 2 16,-10 3-3-16,-2 4 3 15,-13-2 1-15,-8 1 1 0,2-2 1 16,-3-2 0-16,4-3-1 15,6-3 0-15,6-4-1 16,3 0 0-16,5 0-2 16,13-2-3-16,12 4 1 15,8-1 5-15,4 4 2 0,1 0-2 16,-3 3-2-16,-6-1 1 16,-10 2 0-16,-9 2 0 15,-10 2 1-15,-2-1 6 16,-16 1 3-16,-3-1 1 15,-6-1-4-15,-2-4-2 16,4-3-2-16,1-1 0 0,9-6-1 16,6-2-13-16,9-2-20 15,7-10-7-15,24-7-105 16,11-6-123-16</inkml:trace>
  <inkml:trace contextRef="#ctx0" brushRef="#br0" timeOffset="56499.1216">30618 5042 78 0,'1'-1'638'0,"14"1"-562"16,-13-6 2-16,3 0-37 16,7 1-7-16,7 2-18 0,8-2-13 15,7 1-4-15,8 2 1 16,7 2-4-16,-1 0-37 16,1 0-27-16,-4 0-74 15,-5 0-92-15</inkml:trace>
  <inkml:trace contextRef="#ctx0" brushRef="#br0" timeOffset="56686.6052">31049 4810 690 0,'-13'-8'77'0,"6"0"-19"16,3 8-30-16,2 4-18 16,2 14-13-16,0 5-3 15,0 9 6-15,0 9 1 0,0 7 2 16,4 1-3-16,0 1 2 15,3-3 0-15,2-4-30 16,4-10-84-16,6-9-37 16,6-17-119-16</inkml:trace>
  <inkml:trace contextRef="#ctx0" brushRef="#br0" timeOffset="57045.9679">31458 4827 658 0,'9'-43'50'0,"-2"7"36"15,-5 13-26-15,-2 8-20 0,0 7-9 16,0 8-12-16,0 0-21 16,-5 12-8-16,0 8 6 15,-3 6 2-15,4 6 1 16,1 3 0-16,3-2 1 16,0-2 0-16,1-5 0 0,7-4-3 15,-1-6 1-15,0-7-5 16,4-7 7-16,2-2 1 15,-1-7 7-15,5-6-2 16,-2-6-3-16,0 4-1 0,-3-1 0 16,-5 7-2-16,1 6 1 15,-2 3-1-15,-1 7-4 16,-2 11-3-16,1 7 1 16,-1 7 5-16,1 4 1 15,-4 3 0-15,0-2 2 16,1-3-1-16,4-4 0 15,2-2 2-15,5-9-21 0,10-9-19 16,3-10-46-16,7-5-150 16</inkml:trace>
  <inkml:trace contextRef="#ctx0" brushRef="#br0" timeOffset="57452.209">32006 4745 768 0,'-6'-4'20'16,"5"-8"26"-16,1 8 3 0,0 4-27 16,7 4-18-16,0 10-7 15,0 5 2-15,0 8 0 16,0 4 0-16,-3-3 1 16,1-1 0-16,-2-4 1 15,-1-7-1-15,-2-6 0 0,0-2 1 16,1-8-1-16,3 0 10 15,3-8 29-15,5-7-3 16,8-10-31-16,4-7-4 16,4-4 0-16,-1-5 0 15,-2 3-1-15,-3 8 1 16,-8 5 0-16,-7 9 0 16,-3 9 3-16,-4 7 1 0,0 0-6 15,-11 20-6-15,2 4 6 16,-2 10-2-16,1 13 3 15,0 3 0-15,9 5 0 16,1 4 0-16,0-4-1 0,0 1-30 16,13-7-28-16,-1-11-56 15,4-11-168-15</inkml:trace>
  <inkml:trace contextRef="#ctx0" brushRef="#br0" timeOffset="57920.8999">30797 5834 671 0,'-34'0'12'16,"6"0"12"-16,4 0 4 15,7 0-7-15,3 0 15 0,9 0-2 16,5-2-4-16,27-3-6 15,24-4-9-15,27-4-1 16,32-3-6-16,26-3 0 16,29-4-3-16,25 1 1 15,10-1-2-15,0 5-1 0,-6 2 1 16,-15 2-5-16,-26 3 1 16,-34 4 2-16,-39 2-10 15,-35 3-15-15,-36 2-10 16,-33 0-9-16,-37 6-26 0,-28 4-8 15,-15 4-58-15,-22 4 0 16,-9-2-42-16,-3 4-10 16</inkml:trace>
  <inkml:trace contextRef="#ctx0" brushRef="#br0" timeOffset="58170.88">30714 6011 489 0,'-34'10'45'15,"15"-4"45"-15,8-4-34 16,16-2-8-16,35-4 46 16,34-10-31-16,32-6-42 15,35-5 1-15,36-2-1 0,29-1-8 16,17 1-3-16,4 4 3 16,6 3-4-16,-8 2-8 15,-21 8 4-15,-34-1-4 16,-26 6 1-16,-35 3-3 0,-38 2-13 15,-34 0-37-15,-27-2-108 16,-20-9-382-16</inkml:trace>
  <inkml:trace contextRef="#ctx0" brushRef="#br0" timeOffset="63984.4862">28916 12723 637 0,'-9'5'6'15,"3"0"12"-15,2 1 5 16,4 1 2-16,0 0-10 0,4 0 1 16,5-1-2-16,2-6 1 15,1 0 5-15,6-2 2 16,2-14-4-16,3-7-6 16,4-11-5-16,2-11-1 15,-2-16-2-15,2-12-3 0,-2-12 1 16,-5-17 0-16,-3-7-2 15,-3 1 1-15,-3-2 1 16,-8 11-2-16,1 10 0 16,-3 20 1-16,-1 13 3 15,0 20 5-15,-2 13-2 16,2 11-3-16,-2 12-3 0,1 0-5 16,-1 12 0-16,0 8 2 15,0 3 0-15,0 7 2 16,-1 0 0-16,-3 2 1 15,1 1 0-15,1-5 0 0,-4 3-1 16,1-1 0-16,-6-3 0 16,-4 3 1-16,-2-2-1 15,-8 1 0-15,-4-1 1 16,-2-3 0-16,-1-3-1 16,0-8 1-16,1-6 1 0,6-8-2 15,3-6 3-15,11-16-1 16,11-9 1-16,0-11 0 15,19-7-2-15,6-7-1 16,7-3 1-16,8 1-1 16,-1 1 0-16,0 1-1 15,0 8 0-15,-7 10 2 16,-7 7 0-16,-9 7 0 0,-9 8 2 16,-5 7 2-16,-2 6 2 15,-11 3-1-15,-7 18-6 16,-7 12-3-16,-2 12 2 0,0 16 1 15,0 6 0-15,7 2 0 16,10-5-1-16,6-6 2 16,4-10-1-16,5-9-1 15,14-10 1-15,2-5 0 16,1-4 0-16,3-5-19 0,-8-5-37 16,0-7-127-16,-8 0-343 15</inkml:trace>
  <inkml:trace contextRef="#ctx0" brushRef="#br0" timeOffset="64875.0477">29862 10019 457 0,'-10'0'10'0,"4"-7"-11"15,2 1-12-15,4-1-127 0</inkml:trace>
  <inkml:trace contextRef="#ctx0" brushRef="#br0" timeOffset="65187.5215">29783 10051 485 0,'-16'0'-3'16,"3"0"0"-16,2 0 3 15,6 0 0-15,1 0 0 16,4 0 0-16,3 2-15 16,14 0-43-16,6-2-89 15</inkml:trace>
  <inkml:trace contextRef="#ctx0" brushRef="#br0" timeOffset="65453.1552">31914 10086 615 0,'3'4'-3'0,"4"-2"-20"16,-2 3 13-16,-2 3 9 16,1 0 1-16,-4 3-1 0,0 0-25 15,-7-6-80-15</inkml:trace>
  <inkml:trace contextRef="#ctx0" brushRef="#br0" timeOffset="65671.8628">29289 10346 214 0</inkml:trace>
  <inkml:trace contextRef="#ctx0" brushRef="#br0" timeOffset="83655.4965">28013 13991 432 0,'0'-5'63'16,"0"-4"11"-16,0 2 9 15,0 0-22-15,0 1 2 0,0 2-20 16,1 3-17-16,3 1-6 15,-1 0-7-15,-1 12-9 16,3 8 0-16,-3 7 3 16,1 7 2-16,1 1 1 15,-4 3-3-15,0 3-2 0,0-4-5 16,0-3 1-16,0-5 0 16,0-4-1-16,0-6 0 15,3-4-19-15,5-7-23 16,3-6-35-16,-1-2-71 15,3-5-162-15</inkml:trace>
  <inkml:trace contextRef="#ctx0" brushRef="#br0" timeOffset="83874.2257">28028 13968 683 0,'0'-9'47'0,"4"-2"1"16,19 0 0-16,10-1-20 0,9 3-10 15,9-4-13-15,3 7-3 16,4 0-3-16,-7 3 0 16,-6 3-29-16,-11 0-43 15,-10 0-40-15,-13 7-57 16</inkml:trace>
  <inkml:trace contextRef="#ctx0" brushRef="#br0" timeOffset="84046.079">28224 14089 540 0,'-4'2'52'16,"4"-2"14"-16,13 0-4 15,14-2 6-15,4-1-37 0,6-4-24 16,4 3-4-16,1 0-2 15,-8 4-1-15,-8 0-49 16,-9 0-72-16,-10 8-76 16</inkml:trace>
  <inkml:trace contextRef="#ctx0" brushRef="#br0" timeOffset="84217.9825">28069 14391 670 0,'0'2'38'16,"8"-2"6"-16,21 0 18 16,10-4-18-16,12-3-21 15,5-2-19-15,4 0-4 16,-1-4-52-16,0-1-231 16</inkml:trace>
  <inkml:trace contextRef="#ctx0" brushRef="#br0" timeOffset="84733.5724">28951 13711 641 0,'-1'-20'47'16,"-3"1"17"-16,4 6-1 16,0 6-19-16,0 5-6 15,0 2-15-15,0 22-22 0,0 9 0 16,-2 14 6-16,-1 16 2 15,-7 16 4-15,0 8-2 16,-2 10-4-16,-3 7-3 16,3-1-3-16,0-4 2 15,5-13-2-15,5-6-1 16,2-14-18-16,12-14-29 16,7-17-41-16,6-14-109 0</inkml:trace>
  <inkml:trace contextRef="#ctx0" brushRef="#br0" timeOffset="87436.6667">29387 14036 694 0,'-1'-16'74'0,"1"-1"-16"16,0 5-23-16,1 1-8 15,5 4-1-15,0 2-13 16,-3 5-4-16,1 0-3 15,-4 5-6-15,0 11 0 16,0 6-2-16,0 6 2 16,0 2 3-16,-5 6-4 0,-2-4 3 15,6 4-2-15,1-8 1 16,0 0-1-16,4-6-1 16,5-5 1-16,6-5 2 15,2-6-2-15,0-6 2 16,4 0 0-16,0-11 2 15,3-5-1-15,-1 0-1 0,-3-2 0 16,-2 0 2-16,-4 2-1 16,-4 4-1-16,-2 2 0 15,-4 7-1-15,-2 1-1 16,-2 2 0-16,0 0-5 16,0 11 4-16,0 1 1 0,0 8 0 15,0-2 1-15,0 3-1 16,3-1 0-16,2 0 0 15,6-1 0-15,2-8 0 16,3-2-1-16,2-6 1 0,2-1 2 16,-1-2-1-1,1-14 2-15,-1-4 0 0,0-4-1 16,-1-3 3-16,-4-3 7 16,-4-4-3-16,-3 4 0 15,-4-1-1-15,-3 4-6 16,0 5-2-16,-7 2 0 0,-3 8 0 15,-2 2 0-15,1 7 0 16,-1 1-32-16,3 0-33 16,2 0-60-16,4-7-264 15</inkml:trace>
  <inkml:trace contextRef="#ctx0" brushRef="#br0" timeOffset="88186.5826">29966 14437 742 0,'2'-7'41'16,"-1"2"15"-16,-1 1-11 15,0 2-14-15,0 2-16 16,-5 0-11-16,-2 7-3 0,-4 4 1 16,-3 5 0-16,2 4-1 15,-1 1-2-15,2 4 2 16,1-2 0-16,5 0-1 15,5-1-1-15,0-2-1 0,7-7-2 16,8-1 2-16,5-8 1 16,3-4 2-16,2 0 1 15,4-13 0-15,-2-3-1 16,0-5 2-16,-7-1-1 16,-6-3 7-16,-5 5 6 0,-6-1 4 15,-3 1-9-15,-10 8-4 16,-9 1-5-16,-3 6-3 15,-3 3 1-15,-1 2-11 16,1 0-25-16,6 0-27 16,4 0-127-16</inkml:trace>
  <inkml:trace contextRef="#ctx0" brushRef="#br0" timeOffset="88670.9063">29806 13530 553 0,'5'-10'110'16,"-3"1"-56"-16,-2 7 27 15,0 2-48-15,-3 7-25 16,-6 11-7-16,-6 6 2 16,-2 4 1-16,0 4-2 15,-3-2-1-15,1-3 0 0,1-2 0 16,4-9-1-16,2-5 1 16,7-5-1-16,5-6 2 15,0-6 7-15,5-8 0 16,12-9-3-16,-1-8 1 0,5 1 2 15,1-4-2-15,0 4-1 16,-5 6-2-16,0 7 1 16,-3 5 2-16,-4 9-3 15,2 3 3-15,-3 6-3 16,1 9-2-16,3 9 1 16,-1 1 0-16,3 4 0 0,-3-1 0 15,3 2-2-15,-1-1 0 16,1-4 1-16,-3 2-10 15,-1-6-33-15,0-3-56 16,-2-7-225-16</inkml:trace>
  <inkml:trace contextRef="#ctx0" brushRef="#br0" timeOffset="89077.1257">30336 13693 378 0,'22'2'315'0,"5"1"-286"0,-3 8 50 15,5 5-31-15,1 11-6 16,3 9-12-16,2 10 1 16,-3 13-11-16,0 9-9 15,-6 10-2-15,-7 10 0 0,-14 8-6 16,-5 6 0-16,-19-2-1 15,-10 3-1-15,-13-6 1 16,1-12 0-16,-6-13-10 16,6-14-14-16,3-15-16 15,8-16-30-15,5-15-144 16</inkml:trace>
  <inkml:trace contextRef="#ctx0" brushRef="#br0" timeOffset="89420.851">31386 14113 618 0,'-3'0'190'0,"3"0"-156"0,7-4 12 16,11-3-34-16,9-2-3 15,5 2-5-15,6 3-4 16,5 1 0-16,-3 3-10 15,-3 0-40-15,-8 3-75 0,-10 4-125 16</inkml:trace>
  <inkml:trace contextRef="#ctx0" brushRef="#br0" timeOffset="89561.4648">31403 14268 764 0,'-10'3'28'0,"10"-3"-4"16,17 0 12-16,15 0 12 15,11 0-33-15,9-3-13 16,7-1-1-16,4 3-31 16,0-7-78-16,-2 1-146 15</inkml:trace>
  <inkml:trace contextRef="#ctx0" brushRef="#br0" timeOffset="99343.1657">32526 13840 565 0,'0'-20'40'0,"0"-2"31"16,0-1 7-16,9 6-19 16,8-3-18-16,8 7-19 15,7 6-10-15,6 4-6 16,3 3-4-16,-1 0 0 15,-3 10-2-15,-4 8-1 0,-11 2 2 16,-12 5-4-16,-6 2 2 16,-4 5-1-16,-22 1 1 15,-7 2 2-15,-10 0 0 16,-4-1 0-16,1 0 1 16,4-7-1-16,10-6-1 0,9-3 1 15,11-6-2-15,8-6 3 16,13-3 6-16,16-1 10 15,8-2 0-15,8 2-9 16,7 2-3-16,-1 2-3 16,-7 4-3-16,-2 2 1 0,-10 4-2 15,-7 0 0-15,-9 2 1 16,-7 7 3-16,-7 2 4 16,-2 3 5-16,-6 6-3 15,-9-2-3-15,-4 1-2 16,-4-3-1-16,-4-6-2 0,-2-5 3 15,-5-7 5-15,-5-7-4 16,-6-2-5-16,0-5 0 16,-1 0 0-16,-2-1 0 15,8-13-30-15,6-13-86 16,6-14-751-16</inkml:trace>
  <inkml:trace contextRef="#ctx0" brushRef="#br0" timeOffset="100764.9874">28143 15826 804 0,'-8'-12'38'0,"2"-2"11"0,2 3 7 15,4 9-24-15,2 2-19 16,8 13-7-16,-2 9-2 16,1 6 0-16,0 8 2 15,-1 4 0-15,-5 2-4 16,-1-2 1-16,1 2-3 0,-1-5 0 16,1-5-20-16,3-5-24 15,-5-10-26-15,7-5-67 16,-2-12-143-16</inkml:trace>
  <inkml:trace contextRef="#ctx0" brushRef="#br0" timeOffset="100921.2495">28176 15918 685 0,'-11'-36'80'16,"3"2"5"-16,8 4-22 16,8 1-33-16,17 6-11 15,9 1-15-15,11 7-3 0,6 4-1 16,-2 5-4-16,2 6-32 15,-8 0-23-15,-13 6-69 16,-11 12-64-16,-19 1-252 16</inkml:trace>
  <inkml:trace contextRef="#ctx0" brushRef="#br0" timeOffset="101077.4944">28257 15948 637 0,'-27'11'65'0,"12"-8"9"15,15-1-29-15,9-2-23 16,19 0 4-16,9 0-12 15,8-2-8-15,4 1-4 16,-2 1-2-16,-1 0-20 16,-9 0-68-16,-11 3-44 0,-12 6-93 15</inkml:trace>
  <inkml:trace contextRef="#ctx0" brushRef="#br0" timeOffset="101218.124">28296 16190 664 0,'-18'8'75'0,"7"-5"17"16,8 1-54-16,3-1-18 16,9-1-12-16,18-2 6 15,8 0-1-15,13-2-11 0,8-6-18 16,10-9-96-16,2-8-196 16</inkml:trace>
  <inkml:trace contextRef="#ctx0" brushRef="#br0" timeOffset="101530.5598">29221 15527 693 0,'-31'-2'51'16,"23"4"42"-16,1 20-71 16,6 13-3-16,-3 15 11 15,3 18-4-15,-6 16 1 0,-2 10-4 16,-1 15-2-16,2 8-9 16,2 0-6-16,3-3-6 15,3-9 0-15,2-10-3 16,11-19-39-16,13-20-42 15,10-26-134-15,16-25-374 0</inkml:trace>
  <inkml:trace contextRef="#ctx0" brushRef="#br0" timeOffset="102390.0086">29627 16043 293 0,'0'-25'387'15,"3"3"-328"-15,-3 4 31 16,3 4-38-16,1 9-23 0,-2 5-8 15,-2 3-12-15,0 16-7 16,0 6 0-16,0 12 1 16,-4 3-1-16,1 5-2 15,3-1 1-15,0-4-1 16,0-7 1-16,0-5-1 16,8-13 1-16,6-8-2 0,3-7 2 15,1-8 4-15,6-12-3 16,-3-5 1-16,1-2-4 15,-2 2 4-15,-5 4 0 16,-3 7 2-16,-5 2 0 16,-4 7 0-16,-1 5-4 0,0 2-3 15,-2 10 0-15,3 3 3 16,1 6-1-16,0-1 1 16,1-2 0-16,2-2-1 15,2-6 0-15,2-2 0 16,2-8 0-16,2 0 2 0,0-12 1 15,2-6 0-15,-2-7-2 16,-1-5 6-16,-2-2 4 16,-4-3-2-16,-2 2-4 15,-5 4-5-15,-1 8 0 16,0 7 0-16,0 8-5 0,-1 6-12 16,-3 11-34-16,2 10-15 15,2 6-45-15,0 0-117 16</inkml:trace>
  <inkml:trace contextRef="#ctx0" brushRef="#br0" timeOffset="102561.8327">30093 16333 396 0,'0'11'429'0,"0"-3"-368"16,0 3-3-16,0 4-34 15,0 2 3-15,-5 7-5 0,2-1-16 16,-6 0-6-16,-1 2 0 15,-2 0 0-15,-1-6 0 16,-3-4-23-16,0-8-45 16,0-7-61-16,3-9-290 15</inkml:trace>
  <inkml:trace contextRef="#ctx0" brushRef="#br0" timeOffset="102952.4422">29844 15402 827 0,'-7'-13'27'0,"3"5"-17"16,-4 8 17-16,1 3-27 16,-5 18 3-16,-4 10 2 15,-3 6-3-15,-2 5 2 0,1-2 1 16,5-4-3-16,0-7 0 15,8-8-2-15,3-8 1 16,4-10 2-16,2-3 5 16,10-8 23-16,7-12-11 15,2-9-13-15,5-5-3 0,-2-1 0 16,0 1 2-16,-4 2-1 16,-3 6 0-16,-2 9 1 15,-6 4 0-15,1 11-3 16,0 2-3-16,0 15 0 15,5 10 0-15,1 10 0 16,2 10 0-16,3 5 0 0,-3 9 0 16,-1 4-29-16,-5-3-43 15,4-7-132-15</inkml:trace>
  <inkml:trace contextRef="#ctx0" brushRef="#br0" timeOffset="103202.6621">30393 15589 786 0,'-10'-8'40'0,"4"0"-12"16,6 8 30-16,11 13-55 16,10 13 8-16,4 12 10 15,6 12-7-15,-2 16 1 16,-2 11-1-16,-11 8-7 15,-12 13 0-15,-4 9-4 0,-22 0-1 16,-12-3-1-16,-7-4-3 16,-6-7-34-16,0-19-41 15,11-20-145-15</inkml:trace>
  <inkml:trace contextRef="#ctx0" brushRef="#br0" timeOffset="103437.004">31316 15861 753 0,'0'0'113'0,"7"0"-133"16,13-4 19-16,11 2 7 15,3 2 21-15,9 0-10 0,6 0-14 16,0 6-2-16,2 2-9 16,-10-1-73-16,-11 1-173 15</inkml:trace>
  <inkml:trace contextRef="#ctx0" brushRef="#br0" timeOffset="103577.6358">31291 16131 773 0,'2'3'73'0,"30"-3"-51"16,22-6 12-16,19-4-29 16,17 0-2-16,19-2-10 0,9 0-80 15,6 0-147-15</inkml:trace>
  <inkml:trace contextRef="#ctx0" brushRef="#br0" timeOffset="105015.1423">32586 15741 670 0,'10'-19'37'0,"5"-3"55"0,-1 6-24 15,-3 5-23-15,-2 2 2 16,-4 6-13-16,-3 3-11 16,-2 14-16-16,0 10-7 15,-5 13 0-15,-6 7 0 16,0 8 0-16,-3 0 0 15,1-2 0-15,1-4 0 0,3-7 0 16,2-7 0-16,4-8 0 16,3-6 0-16,7-9 0 15,13-1 0-15,13-6 0 16,7-2 0-16,6 0 0 16,0-7 0-16,0-5 0 15,-11-5 0-15,-2-1 0 0,-11 1 0 16,-8-2 0-16,-5-2 0 15,-9 7 0-15,0 0 0 16,0 3 0-16,-3 4 0 0,-7 7 0 16,3 0 0-16,-2 17 0 15,2 7 0-15,-2 13 0 16,0 10 0-16,0 6 0 16,-6 6 0-16,3 5 0 15,-6-1 0-15,1-2 0 16,-7-8 0-16,-5-14-33 0,2-17-179 15</inkml:trace>
  <inkml:trace contextRef="#ctx0" brushRef="#br0" timeOffset="166060.9466">26462 6981 122 0,'-5'2'137'15,"0"0"-89"-15,0-2 26 16,1 0-18-16,2 0-21 0,1 0 6 16,-2 0 4-16,3 0-1 15,-2 0-9-15,2-4-4 16,0-1 1-16,0-4-3 16,0-5-5-16,8-4-3 15,6-9 3-15,8-5-8 16,7-8-5-16,10-2-5 0,10 1-3 15,0-2 1-15,9 7 0 16,3 1 0-16,0 6-3 16,2 7-2-16,-5 1 2 15,-1 6-1-15,-7 7 0 16,-3 4 0-16,-9 4-1 16,-8 0 0-16,-5 6-1 0,-4 5 1 15,-6 0-1-15,0 3 2 16,-3-4 1-16,-3 1-1 15,2-5 2-15,-5-1-1 16,-1-1 1-16,0-1-2 16,-3-2-36-16,-2 1-79 0,0-2-66 15</inkml:trace>
  <inkml:trace contextRef="#ctx0" brushRef="#br0" timeOffset="169561.0473">26035 7638 253 0,'-4'-7'38'0,"3"0"-2"0,1 1 19 16,-2 1-23-16,2-1-6 15,-2 1 7-15,2 1-1 16,-2 1-2-16,2-1-4 16,0 2-5-16,0 1 8 15,-1 1-4-15,1 0-4 0,0 0-9 16,0 0-9-16,-2 0-5 16,2 7 2-16,0 4 1 15,0 1 2-15,0 4-1 16,0 2 2-16,3 1 3 15,4 6 2-15,6 4 2 16,1 3 0-16,5 4-2 16,2 1 0-16,4 3-1 0,4-2-2 15,5 0 1-15,8-6 1 16,4-2 10-16,10-6 3 16,7-6 0-16,8-3-8 15,7-4-5-15,8-4-5 16,0-5 0-16,5-2-1 0,1 0 2 15,-4-7 0-15,0-4-2 16,-9 2 1-16,-5-3 1 16,-12 1-2-16,-7 4 2 15,-16-4 10-15,-7 2-1 16,-10 4 2-16,-8 0 3 0,-6 3 0 16,-3-1-2-16,-3 0-1 15,-2 3-8-15,0 0 1 16,1 0-7-16,1 0-3 15,-2 0 0-15,2 0-2 0,0 3-33 16,-2 4-16 0,0-5-42-16,-14-2-182 0</inkml:trace>
  <inkml:trace contextRef="#ctx0" brushRef="#br0" timeOffset="222544.1912">12320 6965 562 0,'0'0'63'15,"0"-18"-9"-15,-2-7 29 16,2-11-24-16,0-12-26 16,0-12-9-16,0-19-11 0,10-21-3 15,5-24-5-15,12-28 0 16,9-26 1-16,16-28-4 16,20-13-2-16,25-4 1 15,21 8-4-15,15 14 3 0,14 22-1 16,10 20-1-16,-3 26 2 15,-7 20-2-15,-10 14 4 16,-14 15-1-16,-9 15 0 16,-19 11 0-16,-12 10 0 15,-17 13 0-15,-13 8 0 0,-13 7 1 16,-11 6 0-16,-10 8-1 16,-5 1 1-16,-7 4-1 15,-4 1 0-15,-3 0-2 16,0 1-5-16,-12 10-35 15,-10 3-15-15,-10 3-69 16,-11 2-131-16</inkml:trace>
  <inkml:trace contextRef="#ctx0" brushRef="#br0" timeOffset="223012.8983">12189 5408 691 0,'-10'-27'2'0,"0"9"-2"0,3 5 19 15,5 5 11-15,2 6-11 16,0 2-12-16,5 8-20 16,6 14-1-16,4 11 8 0,0 13 5 15,4 9 5-15,-1 9-3 16,-2 0 1-16,-3-3 1 15,4-9-3-15,-2-11 1 16,2-11-1-16,-2-15 1 16,6-12 10-16,6-3 24 15,7-23 6-15,10-13-2 0,9-10-18 16,8-10-17-16,6-6-3 16,-4 1 0-16,2 4 0 15,-8 4-30-15,-12 10-79 16,-13 7-151-16</inkml:trace>
  <inkml:trace contextRef="#ctx0" brushRef="#br0" timeOffset="223153.5272">13097 5299 756 0,'8'-1'38'0,"-6"-9"-9"0,-2 1 6 15,3 4-22-15,2 2-8 16,2-1-7-16,-5 0-46 15,0-6-166-15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11:58:05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5283 4042 453 0,'0'-11'15'0,"0"0"30"16,0 1 20-16,-6 2-21 15,-1-1-2-15,-4 3-7 16,-4 3-8-16,-2 3-14 15,-5 0-6-15,-3 0-5 0,0 8-3 16,-3 4 1-16,4 4-1 16,4-2 1-16,2 2 0 15,5 1-1-15,7-3 0 16,4 4 1-16,2-6-2 16,2 1-5-16,10 0 7 0,6 2 0 15,6 1 3-15,0-2-5 16,3 4 5-16,-2-2-2 15,1 0 0-15,-4 4-2 16,-9-3 1-16,-2 3 1 16,-5 0 2-16,-6 2 4 15,0-3 2-15,-13-1 2 16,-4 1 2-16,-5-2-1 16,-4-5-5-16,1 1-2 0,0-3-2 15,0-4-2-15,7-1 1 16,2-5 1-16,5 0-15 15,4 0-18-15,7-7-22 16,0-4-57-16,10-5-134 0</inkml:trace>
  <inkml:trace contextRef="#ctx0" brushRef="#br0" timeOffset="734.3559">5641 4125 446 0,'0'-3'91'0,"0"-1"-80"16,0 3 44-16,0 1-27 0,0 0-18 16,0 10-14-16,0 8 1 15,0 5 7-15,0 5 5 16,0 5-3-16,2 1-3 16,-2-4 1-16,0 1-3 15,-2-3 2-15,-1-5-4 0,-1-3-27 16,1-2-29-16,1-10-36 15,2-2-33-15,0-6-185 16</inkml:trace>
  <inkml:trace contextRef="#ctx0" brushRef="#br0" timeOffset="968.6657">5592 4132 344 0,'-8'-14'219'0,"1"2"-207"15,7-1 34-15,0 1-14 16,3 1-16-16,12-2-9 0,4 2-6 16,7 2-4-16,6-1 6 15,-2 3-4-15,1 1 1 16,-4 4 2-16,0 0-4 16,-7 2-45-16,-6 0 1 15,-5 0-6-15,-6 8-17 0,-3 1-45 16,-3 2-45-16</inkml:trace>
  <inkml:trace contextRef="#ctx0" brushRef="#br0" timeOffset="1140.5393">5740 4104 182 0,'-16'9'74'15,"3"-4"-59"-15,4 1 23 16,4-3 6-16,3-1-13 0,2-2 19 16,0 0-6-16,9 0-1 15,6-4 0-15,1-3-21 16,4 2-18-16,0-1-2 15,1 3-2-15,-5 3-44 0,0 0-59 16,-6 3-19-16,-7 10-86 16</inkml:trace>
  <inkml:trace contextRef="#ctx0" brushRef="#br0" timeOffset="1312.3906">5668 4386 407 0,'-7'10'71'16,"2"-6"-60"-16,4 0 25 15,1-4 1-15,12 0-16 16,10 0 27-16,3-6-7 16,9-1-19-16,2-3-14 0,1-2-5 15,-3 6-2-15,-2 2-40 16,-5 1-77-16,-5 1-64 16</inkml:trace>
  <inkml:trace contextRef="#ctx0" brushRef="#br0" timeOffset="2718.7477">6235 3718 614 0,'0'-19'7'0,"-3"5"24"15,-1 7 23-15,3 5-11 16,1 2-20-16,0 9-18 15,-2 18-12-15,2 12 6 16,0 15 7-16,0 11 1 16,0 14 0-16,0 4-3 0,0 2-2 15,0-6 1-15,5-9-1 16,7-7 0-16,0-13-7 16,6-11-14-16,3-9-25 15,6-7-33-15,0-10-45 16,0-11-97-16</inkml:trace>
  <inkml:trace contextRef="#ctx0" brushRef="#br0" timeOffset="3234.3202">6591 3972 673 0,'-7'-14'10'0,"1"2"28"15,-1 9 16-15,6 3-40 16,-1 2-17-16,2 13-9 16,0 4 6-16,0 8 6 0,0 4 0 15,0 2 1-15,3 1-2 16,4-4 2-16,-2-3-1 16,0-6 2-16,0-3-5 15,2-7-5-15,-2-8-1 16,2-3 6-16,-2 0 6 15,0-8 6-15,-2-7-5 0,1-1 0 16,-1 2-1-16,1-1-2 16,-4 5 1-16,0 3 0 15,0 3-2-15,0 4 0 16,4 0-9-16,-2 9-6 16,2 3 13-16,2 5 3 15,3-3-1-15,4 0 0 0,3-1 1 16,2-4-1-16,4-6-1 15,-1-3-1-15,4 0 3 16,-1-7-1-16,-5-7 4 16,-1-4 1-16,-5-3-2 0,-4-6 3 15,-3 0-1-15,-8-3 5 16,2 0-4-16,-2 1-2 16,-5 3-3-16,-1 6-1 15,1 7 0-15,2 8-2 16,-2 5-6-16,4 7-64 15,0 9-79-15,3 5-60 0</inkml:trace>
  <inkml:trace contextRef="#ctx0" brushRef="#br0" timeOffset="3671.8242">7109 4284 650 0,'0'-7'7'0,"-5"4"58"15,1 3-28-15,0 0-34 16,-3 8-1-16,-2 9 2 16,2-2-1-16,-1 10 0 15,-1-1 0-15,4-1-2 0,0 2-1 16,3-2 1-1,1-4 0-15,1 1 0 0,0-7 0 16,0-2 0-16,1-5-1 16,6-2 0-16,4-4-3 15,4 0 4-15,0-5 6 16,7-8-1-16,0-3-4 0,-3-1 0 16,-2-3-1-16,-10 0 2 15,-6-1-1-15,-1 1-1 16,-12 1 0-16,-5 4 0 15,-6 1-2-15,-1 5 3 16,-2 7-2-16,3 2-1 0,3 0 0 16,4 5 1-16,5 3-32 15,7-3-41-15,4-5-83 16,3-2-175-16</inkml:trace>
  <inkml:trace contextRef="#ctx0" brushRef="#br0" timeOffset="4187.3602">6805 3444 271 0,'-7'-5'366'0,"-6"1"-359"15,-3 4 28-15,2 4-29 16,-4 12-9-16,-2 5 1 16,-4 6 4-16,4 7-1 15,-2-2-1-15,3 0 2 0,5-5-2 16,4-6 0-16,0-3 1 15,7-9 0-15,3-7-1 16,0-2-20-16,15-7 0 16,-1-11 29-16,4-11-8 15,1-8 2-15,3-2-1 16,-4-4 0-16,-2 4 3 16,-6 4 15-16,0 9 13 0,-3 8 7 15,-3 7-12-15,-1 6-8 16,1 5-5-16,3 0-17 15,2 11-12-15,3 3 8 0,3 7 5 16,3 5 1-16,2 0 1 16,-2 1 1-16,1 3-1 15,3-3 2-15,-2 1-19 16,-2-4-54-16,-4-6-59 16,0-13-356-16</inkml:trace>
  <inkml:trace contextRef="#ctx0" brushRef="#br0" timeOffset="5734.3479">7501 3592 604 0,'-3'-18'3'0,"3"4"-2"15,0 2 15-15,13 8 3 16,11 4-16-16,4 4 1 15,10 17-1-15,5 11 4 16,5 16 4-16,-1 19 2 16,-4 16-1-16,-7 14-3 0,-7 14 0 15,-12 4 0-15,-9-1-4 16,-8-9-1-16,-2-10-2 16,-11-15 2-16,-2-16-1 15,-5-12-2-15,3-11-7 16,5-12-13-16,1-13-22 15,8-13-37-15,3-8-156 0</inkml:trace>
  <inkml:trace contextRef="#ctx0" brushRef="#br0" timeOffset="5968.7029">8393 4032 750 0,'-6'-10'6'0,"-1"0"-1"0,7 0 45 15,0 1-31-15,10 1-10 16,12-2-8-16,5 3-3 16,9 1 0-16,6 0 2 15,-1 6-37-15,0 0-54 16,-7 4-44-16,-12 8-72 0</inkml:trace>
  <inkml:trace contextRef="#ctx0" brushRef="#br0" timeOffset="6109.3003">8458 4214 627 0,'-5'2'58'0,"5"-2"-9"15,3 0 0-15,18-3-32 0,9-4-16 16,12-3 0-16,8 0 2 15,4-1-85-15,4 0-97 16</inkml:trace>
  <inkml:trace contextRef="#ctx0" brushRef="#br0" timeOffset="6812.3724">10366 3688 590 0,'0'-15'37'0,"0"-2"27"16,-8 1 4-16,-4 4-33 15,-6 0-21-15,-6 1-8 16,-13 7-2-16,-2 2-6 0,-8 2 1 16,-5 9 0-16,1 11 0 15,2 3-1-15,3 6 1 16,5 3 0-16,7 7 0 15,6 3-3-15,7 2 4 16,9-1-1-16,11-1 1 0,1-1 0 16,17-8-2-16,12-4-2 15,6-5-4-15,7-6 0 16,1-8 3-16,-2-6 4 16,1-4 3-16,-10 0 1 15,-5-7-2-15,-13-6 2 0,-7-2 3 16,-7-2 0-16,-5-2-2 15,-12-1-1-15,-10 2-3 16,-6 0 0-16,-1 6 0 16,-2 4 2-16,3 3-1 15,4 5-2-15,5 0-1 16,8 9-1-16,12-1-47 0,4 0-60 16,12-6-67-16</inkml:trace>
  <inkml:trace contextRef="#ctx0" brushRef="#br0" timeOffset="7171.7109">10399 3278 746 0,'-13'-19'14'0,"6"3"14"16,7 3-15-16,0 0-2 15,7 5-1-15,7-1-13 16,7 3-4-16,1 5 6 16,5 1-1-16,-3 3 1 15,-5 12 0-15,-4 2-2 0,-12 5 0 16,-3 5 0-16,0 1-1 16,-12 1 4-16,-5-1 1 15,-1-1-1-15,2-7 0 16,3-3 1-16,6-6 1 0,2-2-3 15,5-4 3-15,11-5 1 16,16 0 4-16,8 0 16 16,16-8-6-16,8-4-12 15,6 2-1-15,-4 0-40 16,-5-5-88-16,-12 1-384 16</inkml:trace>
  <inkml:trace contextRef="#ctx0" brushRef="#br0" timeOffset="10953.0568">12377 3117 438 0,'0'-17'117'0,"-7"-1"-113"0,-4 2 46 15,2-2-3-15,-5 3-16 16,-2 2-8-16,-3 2-2 16,-2 3-5-16,1 5-11 15,0 3-3-15,-1 0-1 16,1 5-2-16,3 13 0 0,-1 7-3 16,1 9 2-16,3 9-1 15,2 9 2-15,4 8 0 16,1 6 1-16,5 7 1 15,2 2 0-15,0 2-2 16,12 2 1-16,3 0 1 0,5-3-2 16,-4-5 2-16,1 3 0 15,-7-4-1-15,-5 4 0 16,-3-1 1-16,-2 0-1 16,-5-2 2-16,-9 4-1 15,-3-2 0-15,-3 0 0 0,3-5-1 16,-2 0 1-16,7-7-1 15,1-8 0-15,6-5 1 16,5-8 0-16,0-8-2 16,5-5 0-16,13-6-1 15,6-5 0-15,10-3 6 0,3-6 7 16,7-6 2-16,2-1-8 16,1 0-4-16,-2-7-1 15,-10-4-84-15,-4-3-88 16</inkml:trace>
  <inkml:trace contextRef="#ctx0" brushRef="#br0" timeOffset="11453.0185">12957 3269 489 0,'0'-12'72'0,"0"-1"-24"16,-5 4 36-16,2 2-22 0,0 2-31 15,1 5-7-15,2 0-13 16,0 2-12-16,0 12-7 15,0 4 4-15,0 9 4 16,0 1 0-16,0 4 0 16,2 6 1-16,-2-4 0 15,0 1-1-15,2 1 2 0,-2 0-3 16,1-6-27-16,4-3-38 16,-2-2-37-16,-1-7-54 15,-2-7-226-15</inkml:trace>
  <inkml:trace contextRef="#ctx0" brushRef="#br0" timeOffset="11656.1373">12808 3743 589 0,'-7'0'30'0,"6"0"18"15,1 0 31-15,17 0-39 16,13-3-30-16,11-2-1 15,14 0 1-15,7-2-7 16,7 0-1-16,-2 3-14 16,-5 0-68-16,-12 4-64 0,-8-2-159 15</inkml:trace>
  <inkml:trace contextRef="#ctx0" brushRef="#br0" timeOffset="12359.2081">12869 4156 158 0,'0'0'584'0,"0"0"-564"15,0 0-14-15,0 1 13 16,0 6-22-16,0 4 0 16,4 5 3-16,1 4 3 15,-2 6 1-15,-1 5 0 16,-2-3 0-16,0 3-1 15,0-2 0-15,-7-6-1 0,-1-4 1 16,-1-4-2-16,-1-9 0 16,5 0 2-16,-2-4-1 15,4-2 2-15,3-6 3 16,0-9-4-16,0-9-3 16,5-6-1-16,3-6 0 0,6 2 2 15,-2 1 0-15,-2 0 1 16,3 8-1-16,-6 9 4 15,0 2 0-15,0 7 1 16,-1 5 1-16,0 2-6 0,2 0-5 16,3 9 0-16,0 9 2 15,5 5 0-15,0 7 2 16,0 2 0-16,2 3 0 16,-2-2 1-16,2-2-1 15,-1-5 1-15,-3-8 0 16,3-6-1-16,-5-4 0 0,0-6 0 15,-1-2 3-15,2-6 6 16,-6-10-2-16,2-7 4 16,-2-9 8-16,4-7-4 15,-6-6-4-15,3-3-4 16,-1 3-1-16,-2 2 2 16,-2 11-5-16,1 9-1 0,-1 5-2 15,-3 9 0-15,0 4-5 16,0 3-41-16,0-1-67 15,0-5-420-15</inkml:trace>
  <inkml:trace contextRef="#ctx0" brushRef="#br0" timeOffset="14015.494">13952 3724 500 0,'-5'0'129'16,"3"0"-127"-16,2-1 39 16,2-5 13-16,12 1-50 15,11-1-7-15,2 1 3 16,9-3 5-16,1 5-3 0,7 0-4 15,-7 0-54-15,1 0-6 16,-8 2-35-16,-2-3-50 16,-8 1-189-16</inkml:trace>
  <inkml:trace contextRef="#ctx0" brushRef="#br0" timeOffset="14218.562">14180 3541 582 0,'-9'-15'43'15,"4"6"22"-15,1 2-13 16,2 5-22-16,2 2-10 16,0 6-23-16,2 10-12 0,7 7 15 15,1 11 0-15,5 7 1 16,-3 5 2-16,5 6-2 16,-3 2 2-16,-1-3 0 15,1-5-13-15,-3-3-47 16,2-11-34-16,-3-10-81 0</inkml:trace>
  <inkml:trace contextRef="#ctx0" brushRef="#br0" timeOffset="15140.3634">16225 3025 600 0,'-3'-11'12'15,"3"2"5"-15,0 2 29 16,16 2-32-16,0 1-15 0,8 3 2 16,0 1 3-16,2 3-1 15,-3 9-1-15,-3 6 0 16,-2 7-2-16,-5 2-1 15,-10 1-1-15,-3 4 0 0,0-1 3 16,-3-4 0-16,-12-2 2 16,3-6-1-16,-3-4 1 15,4-6 0-15,3-4 0 16,0-5 1-16,4 0 16 16,4-11 22-16,0-5-27 15,5-9-15-15,5-3 0 0,4-5 0 16,4-1 4-16,-2 0-2 15,-1 4-1-15,-3 5 2 16,0 8 2-16,-7 4 8 16,-4 8 3-16,1 3-2 15,-2 2-13-15,0 7-11 0,2 9 1 16,0 9 6-16,-1 4 3 16,1 4 0-16,2 3 1 15,-3-2-1-15,6-4 2 16,6-4-2-16,0-7-14 0,7-8-5 15,2-6-20-15,4-5-9 16,1 0-40-16,3-12-73 16,-4-10-222-16</inkml:trace>
  <inkml:trace contextRef="#ctx0" brushRef="#br0" timeOffset="15390.3849">16193 2760 522 0,'-7'0'49'0,"-16"6"-21"16,23-6 2-16,8 2-9 15,21 0 8-15,9 1 33 16,12-1-27-16,6 0-22 0,5-2-8 15,0 0-2-15,0 0-1 16,-8 1-5-16,-5-1-79 16,-16 0-120-16</inkml:trace>
  <inkml:trace contextRef="#ctx0" brushRef="#br0" timeOffset="17546.7553">15462 3656 392 0,'-10'-3'4'0,"-2"-6"23"16,0 3 12-16,0 3-28 15,-3 3-6-15,1-1 8 16,-1 1 14-16,3-3 0 15,2 3-2-15,3 0-9 16,2 0-5-16,2 0-6 0,3 0-3 16,3 0-1-16,16 0 4 15,9 0 26-15,13 0 0 16,12-3-16-16,13 1-9 16,7-1-4-16,8-1-2 15,3 1 2-15,4-1-2 16,2 2 0-16,5-2-1 0,0 1 3 15,8-2-2-15,-1 1 0 16,0-2 1-16,1 2 0 16,-2 0-2-16,-5-2 2 15,-6 3 0-15,2-1 0 16,-7 1-1-16,-5-1-1 0,-3 2 2 16,2 0-1-16,-3-1 1 15,1-2-2-15,0 1 2 16,-3-1-2-16,0 1 2 15,1-1 2-15,-1 1 4 16,-4 2-2-16,1 1-3 0,2-1-2 16,-2 2 1-16,2-2 1 15,-3 2-1-15,1 0-2 16,-5-2 4-16,-1 2-5 16,-6-1 4-16,-3-3-1 15,0 2 0-15,-3-2 5 16,-2 3-2-16,-2-1-1 0,-5-2-3 15,0 4 1-15,0-1 0 16,-3-1-1-16,-3 2 1 16,-2 0 1-16,-7 0-3 15,-1 0 3-15,-5 0-23 16,-4 0-36-16,-9 0-56 0,-8 0-96 16</inkml:trace>
  <inkml:trace contextRef="#ctx0" brushRef="#br0" timeOffset="18546.6707">16007 4214 455 0,'12'-8'30'15,"-2"-5"0"-15,2 4 17 16,-2 0-12-16,1-2-1 0,-2 3 6 16,-4 1-2-16,-3 1-6 15,-2 2-1-15,-5 1-17 16,-17 3-20-16,-12 0-3 15,-9 0 11-15,-9 6 0 16,-7 2-1-16,-1 5-2 16,4-1 3-16,10 0-1 15,7 1-2-15,10-4 1 0,12 2 0 16,7 0-2-16,10-3-2 16,9 3-14-16,16-2 10 15,14 0 12-15,10 0-1 16,4 1-1-16,-2 2 0 0,-4-2-1 15,-9 2 1-15,-13 3-4 16,-16-1-1-16,-9 4-9 16,-11 5-6-16,-19 0 13 15,-11 4 0-15,-5 1 9 16,-3 1 1-16,1-2-6 0,3-4 3 16,11-3 0-16,10-2-2 15,9-4 0-15,8-4 0 16,7-2-6-16,12-5-1 15,17 1 12-15,14-4 10 16,12 0-2-16,10 0-9 16,5-4-3-16,4 1 1 0,-6-1-23 15,-4 3-33-15,-9-3-27 16,-20 2-33-16,-9 0-191 16</inkml:trace>
  <inkml:trace contextRef="#ctx0" brushRef="#br0" timeOffset="19171.6233">15328 5017 613 0,'0'-10'20'15,"-2"-3"3"-15,2 6 35 16,0 2-40-16,4 5-14 16,4 0-8-16,1 2 2 15,4 10-2-15,1 6 4 0,-1 3-4 16,-2 4 2-16,-3 2-1 16,-4 2 1-16,-3-6 2 15,-1-4 1-15,0-3 0 16,0-5-1-16,0-4 0 15,-1-3 3-15,-1-4 5 16,2 0 4-16,0-4 18 16,2-9-3-16,4 0-30 0,4-5 4 15,-1-1 1-15,2 2-1 16,0 1-1-16,-2 1 0 16,-4 8-3-16,1 0 1 15,1 7 2-15,-2 0-1 0,2 0-3 16,0 11 1-16,3 3 2 15,0 4-2-15,2 1 2 16,-2 1 2-16,0 1 0 16,4-2 0-16,-1-2-34 15,6-6-22-15,2-2-35 0,2-7-26 16,3-2-198-16</inkml:trace>
  <inkml:trace contextRef="#ctx0" brushRef="#br0" timeOffset="19359.1587">15798 5060 628 0,'-7'-8'20'0,"4"-2"39"16,3 3-12-16,0 1-20 16,15 1-25-16,5 2-9 0,6-1 7 15,4 4 0-15,2 0-35 16,-1 0-44-16,-8 6-33 15,-9 3-65-15</inkml:trace>
  <inkml:trace contextRef="#ctx0" brushRef="#br0" timeOffset="19499.7559">15830 5148 313 0,'-10'1'215'0,"5"-1"-186"15,5 0 12-15,0 0-27 16,14 0-4-16,9 0-5 0,9 0-1 15,6 0-2-15,6 0-89 16,7-7-141-16</inkml:trace>
  <inkml:trace contextRef="#ctx0" brushRef="#br0" timeOffset="19671.5991">16293 5029 330 0,'-3'-1'278'16,"-7"-7"-253"-16,3 4 45 15,6 4-47-15,-3 0-13 16,4 5-13-16,0 9-6 16,0 4 5-16,0 7 2 0,0 3 4 15,0 3 4-15,0-2-3 16,0-3-70-16,0-10-98 16</inkml:trace>
  <inkml:trace contextRef="#ctx0" brushRef="#br0" timeOffset="20640.2715">15818 3713 611 0,'0'3'21'0,"0"1"-23"0,0 10-19 31,0 3 17-31,0 6 5 16,0 8 5-16,-2 2 4 15,-2-1-2-15,2 3-5 0,-5-5-1 16,2-5 1-16,-2-10 0 16,2 0 4-16,-1-9 1 15,0-6 5-15,1 0 15 16,0-3 24-16,1-13-26 15,3-3-14-15,1-5-2 0,0-5-5 0,1-2-5 0,6 0 0 32,4 5-1-32,0 2 1 15,-4 7-1-15,0 7-1 0,-2 4 3 0,2 4-2 16,-2 2-5-16,4 2-3 16,-1 12 6-16,5 4 2 15,1 4 1-15,1 4 0 16,3 1 0-16,-2-1 0 0,0-1 0 15,2-5 1-15,-4-4-1 16,1-6 0-16,2-2 1 16,-3-8-3-16,1 0 3 0,-2-2 6 15,-1-12 3-15,3-4 12 16,-4-6-6-16,-1-2-2 16,-5-4-3-16,2 0-1 15,-6-2 1-15,-1 6-1 16,0 5-6-16,0 3-1 15,-1 5-4-15,-6 8-2 0,4 4-32 16,1-3-57-16,2 1-231 16</inkml:trace>
  <inkml:trace contextRef="#ctx0" brushRef="#br0" timeOffset="22609.0063">16999 3924 565 0,'0'-10'56'0,"0"4"-31"15,-1-3 31-15,-1 9-9 16,2 0-26-16,0 6-18 15,-5 14-15-15,-2 15 6 0,2 15 3 16,-4 21 5-16,-4 15 5 16,-2 11 4-16,4 8-1 15,2 3-5-15,9-10 0 16,0-11-3-16,14-12-1 16,12-12 0-16,6-13-1 15,7-15-1-15,8-8-21 0,1-16-63 16,5-11-75-16</inkml:trace>
  <inkml:trace contextRef="#ctx0" brushRef="#br0" timeOffset="23062.0724">17393 4313 683 0,'0'-13'-3'0,"0"0"-11"16,12 8 41-16,5 5-23 15,2 0-5-15,1 7 3 16,0 11-3-16,-4 2-2 16,-6 1 2-16,-4 4-1 0,-4-3 1 15,-2-1 2-15,0-3-1 16,0-5 2-16,0-4-1 15,-4-2 2-15,4-6 4 16,0-1 9-16,0-1 26 16,4-12 7-16,8-3-34 0,1-7-13 15,3-6-1-15,1 1 4 16,-2-2-3-16,-3 1-1 16,-2 6 1-16,-7 5 4 15,1 7 9-15,-4 4-2 16,0 7-7-16,0 0-6 15,0 7-10-15,0 9 2 0,0 6 6 16,2 4 2-16,5 3-3 16,6 1-13-16,4 2-14 15,2 1-46-15,-2-3-60 16,0 0-176-16</inkml:trace>
  <inkml:trace contextRef="#ctx0" brushRef="#br0" timeOffset="23468.3001">17843 4698 546 0,'0'5'20'16,"0"2"-33"-16,0 3 29 15,2 2 7-15,2 1 2 16,1 2-10-16,-1 5-7 0,-1-2-2 15,-1 1-3-15,-2-1-1 16,0 0-1-16,0-1 2 16,-4-7-1-16,1-1 1 15,1-4-1-15,2-5-1 0,0 0 8 16,0-9 16-16,2-9 2 16,5-5-16-16,2-4 9 15,6-1 4-15,-2-2 1 16,4 5-12-16,-1 3-5 15,-1 7 0-15,0 7-4 16,-3 8-3-16,0 0-3 16,-2 8-4-16,0 7 1 0,-3 3 3 15,2 5 2-15,-2 3 0 16,0-2 2-16,-1-2-2 16,1-1-25-16,5-5-32 15,1-5-56-15,3-7-50 16</inkml:trace>
  <inkml:trace contextRef="#ctx0" brushRef="#br0" timeOffset="23687.0356">18297 4441 615 0,'-12'-4'21'0,"4"-1"-19"16,7 0 53-16,1 3-13 0,9 0-28 16,10 2-22-16,8-2 8 15,9 2-24-15,4 0-25 16,1 0-49-16,-1-3-96 16</inkml:trace>
  <inkml:trace contextRef="#ctx0" brushRef="#br0" timeOffset="24171.3813">18759 4237 533 0,'-2'-6'63'15,"2"0"-64"-15,0 5 45 16,0 1-11-16,7 0-43 15,6 8 10-15,-1 6 0 0,3 3 1 16,-1 4-1-16,-5 2 0 16,-3 4 1-16,-6 0-1 15,0-1 0-15,0 0 0 16,-10-3 1-16,2-2 0 16,-1-3 1-16,1-6-1 15,5-2 0-15,1-7 0 0,2-3 0 16,0 0 9-16,0-3 24 15,5-10 5-15,5-2-30 16,0-7-3-16,2-6 4 16,7-2 4-16,-1-7-2 0,0-1 0 15,-4 5 0-15,-1 2-2 16,-3 8 5-16,-4 7 4 16,-4 11-7-16,-2 5-10 15,0 7-11-15,-2 16-9 16,-6 5 18-16,5 8 0 15,1 5 1-15,2 0-4 0,0-2-6 16,4-4-3-16,9-5-12 16,-1-9-15-16,3-5-45 15,2-10-39-15,2-6-224 16</inkml:trace>
  <inkml:trace contextRef="#ctx0" brushRef="#br0" timeOffset="24483.8813">18664 3929 187 0,'0'0'440'15,"0"-4"-432"-15,12-3 28 16,6 1-3-16,9 0-24 0,4 0-6 16,5 1-1-1,3 3-1-15,6 2-1 0,-2 0-45 16,1 0-85-16,-2 0-198 15</inkml:trace>
  <inkml:trace contextRef="#ctx0" brushRef="#br0" timeOffset="24780.7067">19195 3766 365 0,'-3'-10'346'0,"-1"-1"-328"16,4 6 29-16,0 5-10 16,9 0-11-16,9 15-36 15,11 10 9-15,8 8 11 16,12 16 2-16,-1 13-1 16,-6 14-7-16,-8 16-5 0,-13 7 2 15,-15 10 0-15,-6 4 0 16,-16-3 0-16,-8-12-1 15,-3-12-10-15,-2-11 0 16,-1-13 1-16,-3-14-19 0,-1-13-68 16,0-13-124-16</inkml:trace>
  <inkml:trace contextRef="#ctx0" brushRef="#br0" timeOffset="26359.0042">19521 3619 537 0,'-7'-3'47'0,"0"-7"-24"0,6 2 43 16,1 1-13-16,0 0-16 16,0-1-10-16,1 3-21 15,9 1-7-15,2 1 0 32,7 3-1-32,-5 0 2 0,2 3 0 0,-2 6 0 0,-1 3 0 31,-4 3-2-31,-6 3 1 0,-3-2-2 0,0 5 1 15,-12-3 1-15,-6 4 1 16,1-4 2-16,0-3 1 16,-2-1-1-16,11-3 0 0,3-5-2 15,5-1 0-15,10-5-9 16,19 0-6-16,5 0 16 16,9 0 6-16,7-9-9 15,9-1-33-15,4-4-14 16,-3-4-25-16,-1-8-100 15</inkml:trace>
  <inkml:trace contextRef="#ctx0" brushRef="#br0" timeOffset="27031.3873">20038 2831 556 0,'-11'-15'5'0,"7"3"24"0,4-4 5 15,0-1 0-15,9 2-2 16,7-2-13-16,10 1-7 16,2 0-4-16,10 4 1 15,3-1 2-15,1 6-1 16,1 0-5-16,-2 3-1 0,-1 4-4 16,-4 0 1-16,-4 7-1 15,-3 8-1-15,-2 5-2 16,-5 6 2-16,2 8-3 15,-4 4 4-15,-4 8 1 16,0 5-1-16,-2 11 0 0,-4 5-1 16,-3 8 0-16,-6 9 1 15,1 4 1-15,-2 4 0 16,0 3 1-16,0-3-2 16,-2 8 1-16,1-3 0 15,-4-4-3-15,1-1 2 0,2-3 1 16,2-3 0-16,0-8 1 15,4-3-1-15,4-7 0 16,3-2 0-16,-1-7 0 16,0-2-1-16,-1-4 1 15,2-1-1-15,-6-5 1 16,2-3 1-16,-3-4-2 0,-4-3 1 16,0-1 1-16,0-4 2 15,-5 0 1-15,-10-4 5 16,-4 1 2-16,-10-5 1 15,-9-3 0-15,-9-3 5 16,-9-3-5-16,-8-5-7 0,-6-2-3 16,-2-6-15-16,-5-2-79 15,2-15-192-15</inkml:trace>
  <inkml:trace contextRef="#ctx0" brushRef="#br0" timeOffset="29078.1411">5655 7125 264 0,'3'-19'313'15,"-3"-2"-288"-15,0 1 36 16,-13 0 2-16,1 3-19 16,-8 0-9-16,-8 7-7 0,-2 2-19 15,-11 5-8-15,-3 3 0 16,-2 5-1-16,-2 10 0 15,5 6-1-15,7 1 1 16,9 4-1-16,9 1 0 16,10 3-1-16,8 1 1 15,8-1-1-15,15 4 3 0,9 0-1 16,8-2 2-16,5 0-1 16,2-2 1-16,-4 1-1 15,-4-1 0-15,-10 1-1 16,-9-3-1-16,-11-1 1 15,-9-4-1-15,-2 0 2 0,-18-4 1 16,-8-4 5-16,-7-5 1 16,-3-4-2-16,3-4-2 15,-1-2-1-15,7-3 0 16,6-10 0-16,9-1-3 16,6-4-18-16,8-2-22 15,11-2-55-15,13-1-95 16</inkml:trace>
  <inkml:trace contextRef="#ctx0" brushRef="#br0" timeOffset="29328.1711">6013 7263 724 0,'0'-6'16'0,"-5"3"19"15,1 3 5-15,3 3-32 0,-1 10-10 16,2 5 8-16,0 1-3 16,0 7 2-16,0-3-1 15,0 3-2-15,0 1 1 16,0-4-1-16,0 2-10 16,0-1-29-16,0-10-38 0,0-3-57 15,2-10-145-15</inkml:trace>
  <inkml:trace contextRef="#ctx0" brushRef="#br0" timeOffset="29515.6176">5994 7120 703 0,'-2'-27'41'0,"2"4"5"15,2 2-16-15,12 5-18 16,8 1-13-16,5 5-1 15,5-1 1-15,4 5-11 0,-1 5-35 16,-1 1-24-16,-5 1-35 16,-12 12-66-16,-10 5-173 15</inkml:trace>
  <inkml:trace contextRef="#ctx0" brushRef="#br0" timeOffset="29703.1123">6084 7359 559 0,'0'0'70'0,"3"-3"0"16,11-6-10-16,4 0-39 15,5-2-16-15,6 2-2 0,1 2-1 16,1 2-2-16,-6 3-1 16,-3 2-47-16,-8 2-46 15,-8 12-19-15,-6 4-60 16</inkml:trace>
  <inkml:trace contextRef="#ctx0" brushRef="#br0" timeOffset="29859.3471">6087 7596 457 0,'0'0'141'0,"4"0"-94"16,11-3 16-16,9-8-26 15,6 0-19-15,6-1-13 16,6 0-3-16,1-3-1 15,-2 3-50-15,-4-1-127 16</inkml:trace>
  <inkml:trace contextRef="#ctx0" brushRef="#br0" timeOffset="30390.5812">6900 6703 619 0,'0'-27'10'0,"0"4"34"16,-1 10 34-16,-5 8-22 16,1 5-26-16,-8 18-21 15,-1 19-10-15,-8 17 2 0,2 20 3 16,-1 23 1-16,1 19 1 16,6 11 1-16,5 3 1 15,5 0-4-15,4-7-1 16,5-16-1-16,17-19-1 15,7-20-1-15,8-19-25 0,11-24-16 16,1-20-56-16,0-11-143 16</inkml:trace>
  <inkml:trace contextRef="#ctx0" brushRef="#br0" timeOffset="30906.1606">7261 7099 754 0,'-13'0'2'0,"1"0"-6"0,3 10-4 15,3 14 4-15,5 6 3 16,1 6-2-16,0 5 3 16,0-2-1-16,6 0 2 15,-1-6 1-15,0-9-2 16,0-6 0-16,1-7-3 15,-1-9 0-15,4-2 2 0,0-4 29 16,3-10-15-16,0-2-9 16,-2-2-3-16,3 4 1 15,-6-1-2-15,-3 8 7 16,-3 2 2-16,-1 3-2 16,2 2-10-16,-2 4-6 15,0 6 4-15,4 6 3 0,-1 2 4 16,2 2-1-16,5 0 0 15,0-2 0-15,4-3 0 16,1-2-9-16,2-4-5 16,0-7 1-16,3-2 5 0,-2-4 4 15,0-12 5-15,-4-2 1 16,-1-3 2-16,-1-4 10 16,-5-4 6-16,0 3-2 15,-7-3 5-15,0 6-4 16,0 1-3-16,0 6-4 15,-7 4-9-15,4 5-5 0,-2 7-3 16,1 0-15-16,2 9-45 16,1 7-23-16,1 3-60 15,0 1-186-15</inkml:trace>
  <inkml:trace contextRef="#ctx0" brushRef="#br0" timeOffset="31093.6341">7657 7417 151 0,'0'3'510'0,"0"1"-468"16,0 6-3-16,0 7-21 15,-5 7 14-15,0 7-7 16,0 8-8-16,-2 5-10 16,-4 1-5-16,0-2 1 15,-1-4-8-15,0-9-31 16,0-8-19-16,-2-13-42 0,-2-9-145 15</inkml:trace>
  <inkml:trace contextRef="#ctx0" brushRef="#br0" timeOffset="31531.1343">7513 6647 702 0,'-4'-29'6'0,"2"7"3"0,1 6 28 16,1 3 2-16,0 8-20 15,-4 5-5-15,0 3-15 16,-1 14-13-16,-4 4 13 16,-2 10 1-16,-5 0 0 15,0 1 1-15,1-1 0 0,1-6-1 16,5-7 0-16,2-8 0 15,2-3 1-15,5-7-1 16,0-3 9-16,0-14-2 16,7 0-7-16,1-6-1 15,4-2 3-15,0 1 2 16,-3 5 2-16,2 1 0 0,-2 10-3 16,-1 2-3-16,0 4 0 15,3 2-3-15,-3 9-1 16,5 9-1-16,1 5 5 15,5 10 1-15,-2 4 0 16,3 2-1-16,2 4 0 0,-1-3-21 16,1-5-45-16,-2-9-47 15,-3-8-38-15,2-11-188 16</inkml:trace>
  <inkml:trace contextRef="#ctx0" brushRef="#br0" timeOffset="31827.9379">7815 6535 716 0,'0'-7'30'0,"0"7"10"16,5 0-36-16,17 14-9 15,4 6 6-15,10 12 13 16,4 12 0-16,2 10 3 15,0 16 3-15,-8 12-7 0,-7 12-4 16,-9 13-3-16,-9 7-5 16,-5-3 4-16,-4 0-5 15,-11-4-1-15,-10-11-7 16,-5-10-12-16,-4-10-9 16,-8-9-11-16,-4-14-19 15,1-16-77-15,-2-15-311 16</inkml:trace>
  <inkml:trace contextRef="#ctx0" brushRef="#br0" timeOffset="33281.0029">8787 7259 529 0,'-5'0'101'0,"5"0"-77"0,0-8 12 15,17-2-19-15,10 2-15 16,3-5-1-16,11 2 2 16,2 3-19-16,4 0-48 15,-6 1-28-15,-5 6-108 0</inkml:trace>
  <inkml:trace contextRef="#ctx0" brushRef="#br0" timeOffset="33437.201">8806 7468 678 0,'-17'7'26'0,"8"-7"14"16,9 0-5-16,17 0 4 15,17-11-23-15,12-1-11 16,17-6-3-16,9 1-1 16,7-1-63-16,-1-2-115 15</inkml:trace>
  <inkml:trace contextRef="#ctx0" brushRef="#br0" timeOffset="34202.7901">12082 6603 403 0,'4'-18'171'0,"-4"-2"-144"0,0-1 46 0,-4-1-6 16,-8 3-31-16,-6 0-11 16,-7 3-6-16,-3 7-13 15,-9 3-7-15,-2 5 1 16,-4 1 0-16,-4 10 1 0,1 6-3 16,-3 8 3-16,6 4-1 31,1 1-1-31,8 4 1 0,5-3-2 0,12 5 1 31,5-3-1-31,11-4-2 0,1 2 3 0,9-6-1 0,12-5-1 31,8-3 1-31,2-5-3 16,3-10 3-16,1-1 4 16,-1 0 0-16,-6-10 1 15,-5-6-2-15,-6 2 2 0,-7-2-1 0,-8-2 2 0,-2 2-1 31,-7-2 7-31,-7 5-2 0,-6 1-4 0,-5 3-5 16,-1 4 0-16,4 2 1 16,0 3 0-16,5 0-1 15,7 0-5-15,10 0-38 16,1 0-56-16,15 0-62 0,8-4-218 16</inkml:trace>
  <inkml:trace contextRef="#ctx0" brushRef="#br0" timeOffset="34546.4983">12106 6052 687 0,'0'-23'26'0,"0"1"20"0,2 6-27 15,11 2 0-15,1 3-8 16,1 2-7-16,-1 9 1 15,-2 0-3-15,-3 0 0 16,-5 16-5-16,-4 2-1 16,0 6 4-16,-7 0 1 15,-6 5 0-15,-1-2 1 0,-1-1-1 16,3-4 0-16,0-2-1 16,4-6 0-16,4-3 1 15,4-4 0-15,0-2-1 16,12-3-1-16,15-2 5 0,9 0 8 15,10 0-1-15,6-9-7 16,7 0-3-16,2 2 1 16,0 1-16-16,-2 1-31 15,-5 2-63-15,-7 1-91 16</inkml:trace>
  <inkml:trace contextRef="#ctx0" brushRef="#br0" timeOffset="35296.4315">10770 7297 640 0,'-20'0'9'0,"5"0"-7"16,3 0 1-1,3 0-1-15,3 0 0 0,2 0 1 16,4-2 3-16,0-2-2 16,2 1 7-16,12 0-11 15,6-1 0-15,10-2 6 16,6 3 4-16,10-1-2 0,7-1 0 15,8-1 1-15,5 0 1 16,6-4-3-16,10 0-5 16,7-3-1-16,17-1 1 15,5-2-1-15,16-2 0 16,8 2 12-16,15-2-9 0,9 0-3 16,6 1-1-16,8 1 3 15,10-1-3-15,5 3 5 16,1-2 7-16,6 4 3 15,5-3-1-15,-1 5-3 16,1-3 1-16,-1 4-3 0,4-2-3 16,-9 4-2-16,-6 0 0 15,-3 2-2-15,-9 0 0 16,-13-1-1-16,-13 1-1 16,-14 1 1-16,-18-1 0 15,-16 2 0-15,-22-3-2 16,-14 1 1-16,-14 1 0 0,-14 1 2 15,-14 1-1-15,-9-2-1 16,-7 4 2-16,-4-1-10 16,-4-1-26-16,-12-7-92 15,-3-4-290-15</inkml:trace>
  <inkml:trace contextRef="#ctx0" brushRef="#br0" timeOffset="37046.3226">11453 7977 459 0,'5'-13'144'0,"-5"-3"-133"16,0 1 19-16,-2 2 24 0,-10 0-10 16,-8 4-21-16,-7 0-7 15,-9 5-9-15,-10 4-6 16,-7 0 0-16,-6 10-2 15,0 3 2-15,-1 7-1 0,4 2 0 16,9-1 5-16,6 3-8 16,11-7 1-16,9 4 2 15,10-4-1-15,11-3-1 16,13-2-1-16,16-3 0 16,15-4 3-16,12-1 3 0,12-2-2 15,0-2 0-15,-2 2 0 16,-7 0-1-16,-11 2 1 15,-20 4-1-15,-15 2-1 16,-13 8-3-16,-22 4-5 16,-16 6 9-16,-11 4 0 15,-9 6 0-15,-3 1-1 16,3 4 1-16,6-8 2 0,11 0 8 16,14-8-3-16,9-8-7 15,14-3 3-15,8-9-1 16,19-3-4-16,19-4 4 15,13 0 4-15,11-8-2 0,10-4-2 16,5 0-19-16,0-4-8 16,-9 3-16-16,-9 1-35 15,-15 1-45-15,-16 6-94 16</inkml:trace>
  <inkml:trace contextRef="#ctx0" brushRef="#br0" timeOffset="37546.3067">10704 8902 698 0,'0'4'22'0,"0"-3"-45"0,4 5 7 16,8 5 16-16,3 5 2 16,-2 1 6-16,4 5 13 15,-5 5-6-15,0 3 0 16,-5 1-3-16,-4 1-7 16,-3-4-3-16,0-3-1 0,-3-5 0 15,-4-8 3-15,0-7-1 16,2-5 1-16,4-15 5 15,1-9-4-15,0-10-4 16,5-3-2-16,10-4 1 16,2 2 1-16,5 3-1 15,1 10-1-15,-2 4 5 0,-1 11-1 16,2 4 2-16,-4 7 4 16,-3 0-5-16,-2 16-4 15,2 8 0-15,-1 4 0 16,-2 9 5-16,3 6 0 0,-3 1-3 15,3-1 0-15,-2-3 0 16,0-6 0-16,-1-11-28 16,3-9-26-16,0-14-58 15,5-4-92-15</inkml:trace>
  <inkml:trace contextRef="#ctx0" brushRef="#br0" timeOffset="37733.7988">11217 8918 653 0,'-4'-3'44'15,"4"-5"5"-15,4 1 12 0,13 2-38 16,8-2-22-16,5 0-1 16,4 0-1-16,2 2 2 15,-4 5-12-15,-6 0-54 16,-11 0-38-16,-8 10-54 0,-7 4-212 15</inkml:trace>
  <inkml:trace contextRef="#ctx0" brushRef="#br0" timeOffset="37889.9875">11266 9079 548 0,'0'2'79'16,"3"-2"-41"-16,16-2 19 15,5-7-24-15,7 0-27 16,7-3-5-16,5 1-6 15,3 2-40-15,-2-2-38 0,0 3-77 16</inkml:trace>
  <inkml:trace contextRef="#ctx0" brushRef="#br0" timeOffset="38093.1049">11753 8847 639 0,'0'-14'82'0,"0"5"-6"15,0 2-6-15,0 7-30 16,0 0-30-16,0 10-18 16,1 10 5-16,3 7 3 15,-1 3 1-15,-1 4-1 16,0 3 1-16,-2 5-6 0,0-7-52 16,0-6-104-16,-4-13-498 15</inkml:trace>
  <inkml:trace contextRef="#ctx0" brushRef="#br0" timeOffset="40483.5587">11034 7482 654 0,'-2'-14'2'16,"0"2"8"-16,2 7 15 0,0 5 8 16,0 5-25-16,0 11-18 15,0 7 14-15,0 13 8 16,0 3 5-16,-2 2-4 15,-3-2-5-15,-3-3-3 16,0-8-3-16,1-10 1 16,0-5-1-16,3-10 2 0,1-3 0 15,-1 0 3-15,4-12 13 16,0-8-12-16,0-5-6 16,0-5 0-16,4-2 0 15,-1-2-1-15,4 2 0 0,-2 1-1 16,1 6 1-16,-5 7-1 15,6 6-1-15,-6 5 1 16,1 7 1-16,2 0-4 16,1 9-4-16,0 9 5 15,6 5 1-15,0 8 1 0,4-1-2 16,0 2 2-16,4-2 0 16,-4-3 0-16,5-6 0 15,0-6 0-15,0-7-2 16,2-8 2-16,-2 0 5 15,4-11 7-15,-6-8 1 16,1-9-1-16,-4-7 0 16,-2-2 3-16,-8-4-4 0,-4-1-3 15,-1-2-1-15,0 9-1 16,-3 3-2-16,-2 7-2 16,0 7-2-16,-1 9 0 15,5 9-6-15,1 0-53 0,0 3-96 16,7 3-268-16</inkml:trace>
  <inkml:trace contextRef="#ctx0" brushRef="#br0" timeOffset="41874.1489">12639 7481 444 0,'-4'-30'112'0,"1"4"-103"16,-1 7 45-16,3 8 2 0,1 7-12 15,-2 6-6-15,-3 22-32 16,-5 20-7-16,-4 19 8 16,-4 26 7-16,-3 23 8 15,1 20 0-15,4 14-7 16,5 4-8-16,7 0-6 16,4-9 1-16,20-13 1 0,9-17-3 15,12-20-1-15,8-18-23 16,6-18-13-16,6-25-35 15,-3-20-104-15</inkml:trace>
  <inkml:trace contextRef="#ctx0" brushRef="#br0" timeOffset="42342.8198">13202 8080 658 0,'-8'-13'28'0,"6"-1"-35"15,2 3 5-15,4 8 23 16,12 3-18-16,3 0-1 0,-4 12-1 16,4 8 2-16,-6 5-1 15,-4 5-1-15,-3 4 0 16,-6 0-1-16,0-4 2 15,-8 0 0-15,1-5-3 16,0-7 4-16,1-3-1 16,2-8 3-16,2-4 1 0,2-3 4 15,0-10 33-15,7-10-15 16,5-7-21-16,3-6 0 16,4-5-3-16,0-3 0 15,-4 0 2-15,-5-2 2 0,-3 7 0 16,-5 3 0-16,-2 7-2 15,0 6-2-15,-2 9 0 16,-1 7 0-16,-1 4-4 16,4 7-5-16,0 11 0 15,0 8 4-15,5 9 1 16,9 2-3-16,3 5-17 0,5 4-18 16,2 1-43-16,-4-2-64 15,4-2-215-15</inkml:trace>
  <inkml:trace contextRef="#ctx0" brushRef="#br0" timeOffset="42749.0529">13654 8529 631 0,'0'2'51'0,"0"-2"-26"15,0 4 18-15,3 3-32 0,3 5-3 16,1 3 1-16,0-1 5 15,2 6-6-15,-1 1 0 16,-3 0 1-16,-3 3-4 16,-1-5-2-16,-1 1-1 15,0-6-1-15,0-1 1 0,-3-6-1 16,1-6 2-16,2-1 0 16,0-5 7-16,4-13-2 15,6-5-3-15,3-4-1 16,1-1 0-16,3-1 0 15,-2 4 2-15,2 6 3 16,-1 4-3-16,-1 7-3 0,-1 4-1 16,0 4 0-16,-1 7-2 15,-5 11-3-15,2 5 1 16,-1 7 3-16,-4 4 2 16,2-1-1-16,-5-3 1 0,4-2-3 15,-1-10-1-15,4-6-19 16,3-8-18-16,3-4-53 15,7-14-115-15</inkml:trace>
  <inkml:trace contextRef="#ctx0" brushRef="#br0" timeOffset="42952.1805">14207 8180 208 0,'-11'-2'485'16,"4"-2"-475"-16,4-1 41 0,3 3-7 16,2 2-15-16,11 0-20 15,11-2-3-15,3 1-1 16,9 1-3-16,5-2-2 0,4 2-56 16,-2-4-80-16,1-1-144 15</inkml:trace>
  <inkml:trace contextRef="#ctx0" brushRef="#br0" timeOffset="43405.2485">14870 7948 662 0,'-4'-6'14'0,"3"0"30"15,1 5 3-15,0 1-21 16,6 1-25-16,7 9-1 15,2 6 3-15,2 2 1 0,-2 6 2 16,-5 5-3-16,-8 0 0 16,-2 5-1-16,-7 0 2 15,-11 0-4-15,-1-4 2 16,0-5-2-16,4-8-7 0,3-4 5 16,5-8-2-16,5-5 3 15,2-3 6-15,4-13 2 16,9-5-6-16,3-10 1 15,4-6 2-15,2-2 7 16,0-6 0-16,-5 0 5 16,0 3-1-16,-5 3-5 0,-4 11-2 15,-2 9 3-15,-5 7 0 16,-1 9-4-16,0 3-5 16,0 9-5-16,-5 15 2 15,0 5-1-15,1 13 1 0,3 1 1 16,1-2 0-1,0-2 0-15,12-5 0 0,2-7-2 16,9-6-20-16,6-8-19 16,3-10-52-16,2-3-161 15</inkml:trace>
  <inkml:trace contextRef="#ctx0" brushRef="#br0" timeOffset="43842.7083">14782 7481 664 0,'-11'-2'21'16,"11"-9"18"-16,7 0 18 15,22 1-46-15,14-3-15 16,9 3 8-16,11 3-7 16,8-1-15-16,5 5-49 15,-2 1-38-15,-5 0-89 0</inkml:trace>
  <inkml:trace contextRef="#ctx0" brushRef="#br0" timeOffset="44123.9618">15437 7325 636 0,'-4'-8'20'0,"4"-5"13"15,0 10 11-15,20 3-16 16,9 8-27-16,9 17 4 15,8 11 10-15,6 14 7 0,-1 16 6 16,-1 14-6-16,-12 11-7 16,-7 16-4-16,-12 6 0 15,-10 3-2-15,-9 5-7 16,0-2 0-16,-18 1-1 16,-6-8 1-16,-8-5-3 15,-5-10-14-15,-6-17-9 0,1-16-11 16,3-21-18-16,3-18-38 15,7-18-92-15</inkml:trace>
  <inkml:trace contextRef="#ctx0" brushRef="#br0" timeOffset="44514.5436">15993 7056 699 0,'15'-15'32'0,"-1"2"-35"16,5 0-1-16,2 6 16 15,2 5 13-15,-3 2-10 0,-4 5 2 16,-3 12-10-16,-6 4-2 15,-5 9-3-15,-2 4 0 16,-6 5-1-16,-6-1-1 16,1-6 2-16,2-3-1 0,2-5-1 15,5-8 3-15,2-5 6 16,14-6 4-16,12-5 11 16,11 0 5-16,14-8-10 15,12-6-10-15,8-4-8 16,7 0 0-16,-2 0-1 0,-1 0-7 15,-11 0-31-15,-11 2-52 16,-12-4-258-16</inkml:trace>
  <inkml:trace contextRef="#ctx0" brushRef="#br0" timeOffset="47530.0452">11262 10524 696 0,'0'-27'13'16,"0"9"5"-16,0 6 16 16,0 8-3-16,0 4-21 0,0 16-11 15,0 15-4-15,0 9 2 16,0 14 7-16,0 10 2 15,0 2-3-15,0 4 0 16,0-6-2-16,0-7 1 16,6-11 0-16,2-10-1 0,1-13-2 15,6-12 2-15,-1-11-1 16,2-7 4-16,2-13 3 16,2-8-2-16,-4-9-4 15,2 2 1-15,-3 0-1 16,-3 8 0-16,-3 4 0 15,-1 6-2-15,-1 9 1 0,-2 6 1 16,0 2-6-16,2 5-2 16,1 12 5-16,2-2 2 15,2 4 0-15,5 2 2 16,5-4-2-16,-3-5 0 16,3-2 0-16,3-7 2 0,-3-3 0 15,1 0 0-15,-5-13 1 16,-4-1-5-16,-1-7 1 15,-6 0 1-15,-5-6 0 16,-2 1 2-16,0 1-1 16,0-2 2-16,-2 5 3 0,-1 5-3 15,1 6 1-15,0 3 1 16,-1 6 0-16,3 2-6 16,0 9-5-16,1 3 7 15,8 5-4-15,0 4 4 0,7-5-1 16,0 1 1-1,4-7 0-15,2-5-1 0,-1-5 0 16,1 0 2-16,1-14 0 16,1-8 0-16,-3-7 0 15,-1-3-2-15,-5-11 2 16,0-4 0-16,-8-5-2 0,-3-3 2 16,-4-3 2-16,0-3 3 15,-11 2-4-15,1 10-1 16,-3 9-2-16,4 8 2 15,-1 19 0-15,3 13-5 16,4 8-5-16,1 22 6 0,2 11 1 16,0 9 1-16,0 8 0 15,4 9 1-15,-1 2-1 16,5-2 0-16,-1-2-1 16,2-8 3-16,1-8-4 15,3-12 4-15,-1-11-2 0,2-9 0 16,-4-12 0-16,2-5 5 15,0 0 11-15,-2-16-2 16,3-8-7-16,-2-2-3 16,4-5 1-16,-3 6-1 15,-2 2-1-15,-1 8-2 16,-1 2-1-16,-1 9-1 0,-2 4 0 16,0 5-4-16,2 9 1 15,6 9 2-15,-2 2 2 16,4 5 2-16,0 2-2 15,2 1 0-15,2 0 0 16,1-5 0-16,4-3-26 0,-4-5-13 16,6-9-13-16,-1-10-34 15,0-1-40-15,1-8-25 16,-3-14 50-16,-7-5 93 16,1-1 32-16,-7 0 50 15,-3-3-16-15,-4 8-1 0,1 3 2 16,-4 6-14-16,2 7-8 15,0 2 0-15,-2 5-8 16,0 0-9-16,2 0-15 16,0 0-6-16,1 0 3 15,1 0 2-15,6 0 1 0,3 0-3 16,1-4 1-16,3-4-1 16,2-2 1-16,1-5-3 15,-4 2 2-15,0-6-1 16,-7 4 1-16,-2-3-1 15,-7 3 3-15,0 1 9 16,-7 5 1-16,-5 4 1 0,-3 4-9 16,-1 1-5-16,-2 2-1 15,2 11-1-15,0 5 1 16,4 1 1-16,3 6-2 16,5 4-1-16,4 3 4 0,0-1-2 15,6-2 0-15,6 0-6 16,6-4 0-16,3-5 3 15,1-8-1-15,3-3 4 16,-1-9 1-16,0 0 0 16,0-5 1-16,-1-9 0 15,-5-4 0-15,2-2-1 0,-5-3-2 16,-7-6 4-16,-1-1-2 16,-5 0 0-16,2-4-1 15,-1 2 2-15,5 1-3 16,4 6 1-16,7 2-1 15,0 9 0-15,3 3 1 0,1 7-2 16,-2 4 5-16,-3 1 0 16,1 13-2-16,-2 4 1 15,-4 5-2-15,-1 6 1 16,-5 4 2-16,-3-3-2 16,-2 6 0-16,-2 1 0 0,0 0 1 15,0-4-2-15,0-3-2 16,0-10-16-16,7-5-10 15,6-10-15-15,5-5-3 16,5 0-43-16,4-13-51 16,3-2-130-16</inkml:trace>
  <inkml:trace contextRef="#ctx0" brushRef="#br0" timeOffset="47905.0305">13318 10611 488 0,'8'-18'78'16,"-3"5"-17"-16,-5 7 5 15,0 0 0-15,0 5-29 0,0 1-23 16,0 0-8-16,2 0-9 16,-1 0 5-16,6 0-1 15,0 0-1-15,5 0 1 16,2 0 3-16,0 0 0 0,4-9-1 16,2 1-3-16,-4-2 1 15,-2-5 1-15,-1 1-4 16,-4 0 3-16,-5 2 1 15,-4-1-2-15,0 1-1 16,-5 4-2-16,-12 5 3 16,-3 3 2-16,-6 3 7 0,-3 12 2 15,0 8-3-15,0 9-3 16,4 4 1-16,7 5-3 16,11 3 0-16,7-5 0 15,5-5-3-15,17-4 3 16,8-12-2-16,10-6 3 0,3-6 1 15,2-6-4-15,4-6 0 16,-2-9-33-16,1-9-37 16,-7-2-128-16</inkml:trace>
  <inkml:trace contextRef="#ctx0" brushRef="#br0" timeOffset="51842.9636">16151 10201 438 0,'12'-16'43'0,"-9"-4"-2"16,-1 1 42-16,-2-3-24 16,-2 4-22-16,-13-2-2 15,-6 7-2-15,-9 0-12 16,-10 9-7-16,-10 4-10 16,-8 2-1-16,-8 14-3 15,-2 9 0-15,-3 7 1 0,3 8-1 16,5 6 0-16,8 2-1 15,8 4 2-15,13-2 1 16,9 0-7-16,16-7 5 16,9-4-2-16,7-8 2 0,22-6-3 15,9-10 2-15,8-7 1 16,10-8 1-16,1-6-3 16,1-12 5-16,-4-7 0 15,-8-2-2-15,-10 0 1 16,-11-1-1-16,-13 1 1 0,-12 4 7 15,-7 4 4-15,-15-1-7 16,-9 9-3-16,-4 6-3 16,-6 5-1-16,0 0 1 15,4 9-1-15,3 3 3 16,10 6-2-16,6-2-8 16,11-2-27-16,7-1-36 0,9-8-76 15,16-5-118-15</inkml:trace>
  <inkml:trace contextRef="#ctx0" brushRef="#br0" timeOffset="52202.3534">16292 9667 637 0,'-9'-25'13'0,"9"2"34"15,0 2-17-15,10 3 5 16,11 4-14-16,-1 5-11 16,4 2 2-16,1 7-7 15,-3 0-2-15,-6 13-3 16,-5 6 0-16,-6 6-1 0,-5-2 2 16,0 2-2-16,-5 2 1 15,-8-1 3-15,-1-1-3 16,-1-3 0-16,1-1 1 15,0-8 3-15,3-1 1 16,8-6 1-16,3-6 8 0,8 0 2 16,18-8-4-16,11-4-9 15,15 1-1-15,11-3-7 16,11 2 7-16,7-1-34 16,3-2-42-16,-3 1-159 15</inkml:trace>
  <inkml:trace contextRef="#ctx0" brushRef="#br0" timeOffset="55249.3956">17285 10188 433 0,'-7'-2'69'15,"1"-3"-32"-15,5-2 22 16,1 2-10-16,10 1-9 16,14-1-26-16,4 0-4 0,12-1-3 15,7 1-5-15,1 1-3 16,2 2-32-16,-7 2-42 15,-7 0-50-15,-9 0-139 16</inkml:trace>
  <inkml:trace contextRef="#ctx0" brushRef="#br0" timeOffset="55405.62">17398 10370 583 0,'-10'9'29'0,"5"-7"-21"16,8-2 6-16,18 0 18 15,14 0 11-15,11-3-32 0,8-5-7 16,7 3-10-16,4-2-99 16,-4-5-140-16</inkml:trace>
  <inkml:trace contextRef="#ctx0" brushRef="#br0" timeOffset="57171.1629">18830 9874 710 0,'-3'-3'10'16,"3"-1"-13"-16,0 4 9 15,17 16 2-15,-2 6 8 16,4 6-1-16,4 6-2 0,-2 4-2 15,4 1 1-15,-3 3-3 16,2-4-5-16,-5-4-2 16,-1-7 0-16,-4-7-2 15,-2-8 10-15,-2-11 8 16,0-1 5-16,4-13 8 16,-1-13-9-16,6-4-11 15,1-9-5-15,3-4-6 0,-3 0 4 16,0-2-3-16,-3 6 0 15,2 7-1-15,-6 6-1 16,2 6-16-16,-1 15-13 16,5 5-19-16,0 5-44 0,4 11-57 15,3 3-91-15</inkml:trace>
  <inkml:trace contextRef="#ctx0" brushRef="#br0" timeOffset="57827.3757">19655 9992 669 0,'-12'-16'16'0,"-1"2"49"15,0 1-23-15,3 6-24 16,-3 4-12-16,1 3-5 16,-2 1-1-16,1 14-2 0,-6 3 1 15,2 4 0-15,-2 7 1 16,0 5 0-16,3 2 1 15,0 3-2-15,5-3 2 16,4-2-2-16,5-6-8 0,2-6 5 16,0-12-1-16,10-6 2 15,4-4 3-15,3-11 8 16,5-10-1-16,-2-8 2 16,1-3 3-16,1 2 5 15,-4-1 3-15,-6 4-7 16,0 6-3-16,0 5-3 0,-7 4 0 15,0 8-3-15,0 4-4 16,2 0-3-16,1 6-1 16,4 10 1-16,2 2 2 15,1 5 2-15,5 2-1 16,-1 0 0-16,3-4 1 0,2-3-1 16,1-6 1-16,-1-4-1 15,-2-8 1-15,0 0 0 16,-4-6 2-16,-4-7-1 15,-7-4 0-15,0-3-1 0,-3-5 2 16,-4-3-4-16,0-5 3 16,0-4 0-16,8 3-2 15,0 0 0-15,6 2 2 16,6 7-5-16,8 7 2 16,2 9-4-16,1 6 4 15,1 3 0-15,-2 7 0 0,-1 12 0 16,-3 8-1-16,-7 4 1 15,-4 3-1-15,-5 6 0 16,-7 2 2-16,-3-2 0 16,0 0-5-16,0-3-18 15,0-8-3-15,0-6-13 16,6-7-58-16,7-9-31 16,9-7-82-16</inkml:trace>
  <inkml:trace contextRef="#ctx0" brushRef="#br0" timeOffset="58421.2789">20885 9446 532 0,'7'-18'27'16,"1"-3"18"-16,-1 4 25 16,0 3-3-16,0 4-12 0,-4 7-11 15,-3 4-13-15,0 21-26 16,-7 17-11-16,-7 14 7 16,-4 19 3-16,-4 17 2 15,1 12 0-15,1 8 2 16,8 5-1-16,7 1-2 0,5-12-4 15,15-11 1-15,18-22-18 16,14-14-12-16,8-22-4 16,10-20-56-16,2-14-103 15,-1-5-303-15</inkml:trace>
  <inkml:trace contextRef="#ctx0" brushRef="#br0" timeOffset="58780.6146">21706 9672 627 0,'-4'-14'29'16,"-14"4"25"-16,-7 6-13 16,-6 4-19-16,-3 7 0 15,-3 13-10-15,1 7-2 16,2 12-4-16,3 9 0 16,8 7-1-16,8 6-1 0,10-2-2 15,5 0-3-15,15-5 2 16,10-10 1-16,11-8-1 15,6-11-5-15,7-6-28 16,1-13-21-16,2-6-57 0,-3-6-140 16</inkml:trace>
  <inkml:trace contextRef="#ctx0" brushRef="#br0" timeOffset="58983.724">21531 9962 634 0,'-17'-4'27'15,"7"-1"6"-15,10-1 23 0,6 4-34 16,19-1-21-16,15 1 0 16,8-1 3-16,13 1-28 15,2-4-45-15,1 0-45 16,-4-7-141-16</inkml:trace>
  <inkml:trace contextRef="#ctx0" brushRef="#br0" timeOffset="59296.2303">21923 9343 653 0,'-5'-14'29'0,"5"3"49"15,5 7-46-15,22 4-2 0,9 5-21 16,12 15 5-16,8 9-1 16,8 10-2-16,1 11 5 15,-6 11-2-15,-8 8-3 16,-14 15-2-16,-17 7-4 15,-16 7 1-15,-9 5-2 16,-26 3-3-16,-13-6 1 0,-7-9 0 16,-10-11-17-16,-4-9-51 15,-7-17-74-15,0-15-362 16</inkml:trace>
  <inkml:trace contextRef="#ctx0" brushRef="#br0" timeOffset="67156.7197">14831 14578 541 0,'-12'-16'128'15,"2"-4"-113"-15,1 4 25 16,3 0 17-16,4 6-26 15,2 1-22-15,0 4 1 16,0 5 6-16,2 0-8 0,9 12-8 16,1 8 7-16,7 8-1 15,2 8 1-15,0 7 0 16,3 4 2-16,3 9-3 16,0 2-4-16,2 3 0 15,-1 5 1-15,7 4-1 0,-1-1-1 16,2-1 1-16,-2 0-1 15,-2-7-1-15,2-11 1 16,-7-6-1-16,0-12 0 16,-7-8 1-16,-1-8 0 0,-4-9 0 15,-5-6 1-15,-1-1 1 16,-4-12 3-16,0-11 1 16,-5-13-5-16,0-10-1 15,-5-15 0-15,-9-14-1 16,-4-16 1-16,-1-16-1 15,-5-14-1-15,-1-10-1 0,0-7-1 16,4-1 2-16,-3-1 1 16,6 6-1-16,4 10 1 15,4 9-1-15,5 8 2 16,2 7-2-16,3 11 1 16,0 9 0-16,3 3-4 15,2 6-6-15,2 4 3 0,-4 6 3 16,2 4 2-16,-1 7 0 15,1 1 1-15,-2 9 0 16,2 2 0-16,-2 2 1 16,1 3 0-16,1-2-1 0,0 7 1 15,-1-2 0-15,1 3 0 16,1 4 1-16,-1-1-2 16,2 3 1-16,0 3 0 15,0 4-1-15,3 0-1 16,0 0 2-16,5 4-1 15,-1 0-1-15,3 3 1 0,2-4 0 16,1 4 0-16,4-2 2 16,0-2-2-16,1 2 1 15,2-1-2-15,2-1 3 16,0 2-1-16,5-2 0 16,3 0-2-16,4-3 2 0,1 2-1 15,9-6 3-15,2 0-3 16,8-2 1-16,4 1 1 15,7-1-2-15,8 1 2 16,10 1-4-16,5-2 3 0,15 4 1 16,11-2-2-16,10 4 2 15,11-2 0-15,10 0-1 16,13 2 0-16,10-3-1 16,8 5 1-16,7-2 1 15,9 1-1-15,8 1 1 16,5-1-1-16,3 1 1 15,6-1-1-15,0 2-1 0,-4 1 3 16,0-4-3-16,-1 5 2 16,-8-2 4-16,-3 3-2 15,-2-2 1-15,-7 3-3 16,-9 0 2-16,-1 0 1 16,-4 1-1-16,-4 1 0 0,-8-2 1 15,-7 1-2-15,-5 1 2 16,-9-1-4-16,-14 2 0 15,-11-1 2-15,-17-3-2 16,-17 3 0-16,-14-1 1 0,-24 4-2 16,-22-6-23-16,-18-7-48 15,-19-8-240-15</inkml:trace>
  <inkml:trace contextRef="#ctx0" brushRef="#br0" timeOffset="69062.8252">16922 12992 140 0,'8'-2'281'0,"-2"-6"-254"16,-2 1 34-16,-1-3 15 15,-3 0-21-15,0 1-11 16,-7 2-7-16,-9 1-7 15,-10 3-18-15,-9 3-5 16,-8 0-6-16,-6 5 0 0,0 6 0 16,0 3-1-16,4 3-1 15,3-4 2-15,14-2 1 16,7 3 1-16,7-4-1 16,11 0-2-16,3-1-2 15,17-2 2-15,6 0-1 0,11-1 2 16,4-1 4-16,3 0-4 15,1-1-1-15,-7 3 1 16,-4 2-1-16,-12 2 1 16,-9 3-1-16,-10 2-1 15,-4 4 0-15,-14 3 1 16,-9 2 0-16,-7 2 1 0,-4 3 0 16,4-3 0-16,2 0 2 15,7-7 3-15,6-3 5 16,12-6-3-16,7-4-7 15,20-5-2-15,14-2 7 16,16 0 3-16,13-10-4 0,13-1 0 16,2-6-6-16,7 2 5 15,-14 1-14-15,-3 6-19 16,-20 1-46-16,-14 5-79 16,-21 2-203-16</inkml:trace>
  <inkml:trace contextRef="#ctx0" brushRef="#br0" timeOffset="69594.0355">16321 13736 666 0,'7'-18'47'16,"-1"0"-39"-16,2 4 11 0,3 5 10 15,-2 7-12-15,0 2-9 16,-2 8-3-16,0 9-3 15,-2 6-2-15,-1 6 2 16,-1 3-3-16,-3 2 4 0,0 1-4 16,0 0 4-16,0-7-2 15,0-7-1-15,-3-8 2 16,3-6-3-16,0-7 2 16,0 0 5-16,3-12 4 15,5-10-7-15,3-3 1 16,-1-5-4-16,5 2 3 15,-5-3 5-15,2 10 4 0,-2 1-2 16,2 5-6-16,0 12-3 16,-2 3-1-16,7 2-3 15,-3 11 1-15,2 6 2 16,2 4 0-16,0 4 0 0,-2 2 1 16,-1 1-1-16,-1 2-1 15,0-4-28-15,-1-1-56 16,3-9-139-16</inkml:trace>
  <inkml:trace contextRef="#ctx0" brushRef="#br0" timeOffset="69797.1415">16821 13745 631 0,'-14'-2'29'0,"9"-3"26"0,5 0 1 15,5-3-16-15,16-1-34 16,10 2-4-16,4-2 2 16,1 2-1-16,-1 4-6 15,-2 3-53-15,-12 0-24 16,-7 3-20-16,-10 10-89 0</inkml:trace>
  <inkml:trace contextRef="#ctx0" brushRef="#br0" timeOffset="69937.7734">16859 13855 272 0,'-11'6'297'16,"8"-4"-255"-16,3-2 35 16,9 0-41-16,12-4 1 0,8-5-22 15,7 0-16-15,7-2 4 16,-1-1-26-16,2 1-92 16,-2-3-99-16</inkml:trace>
  <inkml:trace contextRef="#ctx0" brushRef="#br0" timeOffset="70125.2355">17254 13718 583 0,'-3'-10'58'0,"-1"-1"51"15,1 2-24-15,3 1-31 16,0 5-28-16,0 3-17 0,0 7-7 16,0 11-9-16,1 9 9 15,3 9-3-15,1 2 2 16,-2 7 0-16,4-2-15 15,-4-7-39-15,-1-11-76 0,0-14-304 16</inkml:trace>
  <inkml:trace contextRef="#ctx0" brushRef="#br0" timeOffset="70953.529">16653 12546 603 0,'-2'-9'24'0,"2"4"24"0,0 5-14 16,0 7-15-16,4 11-8 15,-1 5 6-15,-3 8 1 16,0 2-10-16,-3 1 2 0,-9-1-6 15,0-5-1-15,-2-7-1 16,1-4 1-16,1-11-2 16,0-6 2-16,6-5 4 15,0-11 1-15,5-9-1 16,1-5-3-16,0-4-2 16,1-2 2-16,10 0-3 0,0 1 1 15,3 3-2-15,-1 7-1 16,1 5 2-16,0 8 0 15,-1 8 0-15,-1 4 1 16,2 4-2-16,-2 15 1 16,1 6-1-16,1 4 2 15,0 5-4-15,1-2 3 0,-2 0 1 16,2-5-2-16,3-6 0 16,-2-5 0-16,0-5 1 15,1-7 0-15,-2-3 2 16,-3-4 0-16,0-11 8 0,-1-8 4 15,-2-3-2-15,-2-9 1 16,-4-3-1-16,-1-8 0 16,0 1-3-16,-2 2-3 15,0 3-1-15,0 7-3 16,0 13-4-16,0 8 3 0,0 11-4 16,0 0-42-16,2 3-49 15,4 1-199-15</inkml:trace>
  <inkml:trace contextRef="#ctx0" brushRef="#br0" timeOffset="72750.2767">17992 12607 470 0,'-10'-23'18'0,"1"3"51"16,1 4-6-16,5 7 3 15,1 7-19-15,2 2-15 0,0 17-24 16,3 8-4-16,1 12 13 16,0 16 2-16,-4 19-5 15,0 14-1-15,-13 15-5 16,-1 15 3-16,-2 2-1 16,5-1-3-16,8-4-2 15,3-5-2-15,17-20-1 0,14-11-1 16,6-12 1-16,5-11-17 15,1-20-31-15,4-16-75 16,-3-18-86-16</inkml:trace>
  <inkml:trace contextRef="#ctx0" brushRef="#br0" timeOffset="73312.743">18511 12835 695 0,'-7'-12'7'16,"2"5"10"-16,2 7 40 16,-2 0-32-16,3 14-25 0,2 7-1 15,0 1 1-15,0 5 0 16,4 0 1-16,9-4 0 15,1 0-1-15,6-4 1 16,0-4 1-16,-1-5-2 16,5-5-1-16,-2-2 3 15,-2-3 0-15,-1-4 2 0,-1-10-2 16,-6-4-1-16,-1-4 2 16,-3-1 2-16,-5-2 0 15,-3 2 6-15,0 5 5 0,0 2-2 16,0 5-4-16,0 6-3 15,0 5-1-15,0 0-7 16,0 12-2-16,2 12-2 16,5 6 7-16,0 8-3 15,3 8 1-15,-2 5 1 16,1 7-1-16,-2 1 1 0,-4-4 1 16,-3-3-2-16,0-8 1 15,-5-9 1-15,-7-13-1 16,-1-8-1-16,-1-10 3 15,0-4 2-15,-1-6-2 16,3-10 3-16,-1-10-6 16,2-2 3-16,3 1-5 0,3 0-2 15,5 4-15-15,0 7-9 16,13 7-19-16,6 5-72 16,0 4-96-16</inkml:trace>
  <inkml:trace contextRef="#ctx0" brushRef="#br0" timeOffset="73765.8291">18893 13456 585 0,'0'9'58'16,"0"-3"-31"-16,0 0 41 16,0 3-14-16,5 2-20 15,-2 0-18-15,2-1 5 16,-3 1-6-16,2 0 2 15,-3 1-5-15,-1-3-7 16,0 4-2-16,0 1-2 16,0 2 0-16,2 0-1 0,-2-2 1 15,2 0-1-15,0-3 0 16,-2-2 1-16,1-2-1 16,1-5 1-16,0-2 0 15,4-2 3-15,1-8 3 0,2-7-1 16,4-2-2-16,2-8 0 15,2-1 2-15,0 4 1 16,0-2 3-16,-1 6-3 16,-1 6-3-16,-5 3-2 15,-1 8 1-15,-1 3 0 0,-3 4-1 16,-2 12-2-16,3 3 0 16,-3 6 0-16,0 7 2 15,-3 2-2-15,2 1 1 16,0-3-1-16,2-3-1 15,-2-6-25-15,7-8-10 16,1-8-19-16,3-7-26 0,3-6-142 16</inkml:trace>
  <inkml:trace contextRef="#ctx0" brushRef="#br0" timeOffset="74000.1942">19384 13222 645 0,'-6'-3'67'16,"6"-4"-40"-16,0 1 45 15,13 1-29-15,12 0-19 16,12-1-15-16,5 1-4 15,7-1-2-15,1-2-10 0,-5-8-79 16,-11-4-290-16</inkml:trace>
  <inkml:trace contextRef="#ctx0" brushRef="#br0" timeOffset="75468.8194">20245 12619 540 0,'-8'-23'30'0,"1"-2"32"15,3 2 13-15,3 7-6 16,1 5-25-16,0 7-10 15,0 6-16-15,0 22-19 0,0 10 0 16,-8 17 4-16,1 19 3 16,-5 15 0-16,-2 17 2 15,0 13 0-15,4 4-5 16,4 2-1-16,6-3 1 16,0-10-1-16,16-18-3 15,10-17-8-15,6-18-26 0,6-17-20 16,3-20-89-16,-1-18-164 15</inkml:trace>
  <inkml:trace contextRef="#ctx0" brushRef="#br0" timeOffset="76015.66">20749 12908 331 0,'-5'-15'419'0,"-7"0"-402"0,4 10-5 16,1 5 7-16,3 5-13 16,-2 15-5-16,1 5-1 15,3 7 2-15,0 3-1 16,2 3-1-16,0-4 2 16,0-2 0-16,0-4-2 15,2-8-3-15,1-5-2 0,3-10 2 16,0-5 0-16,3-2 7 15,1-11 1-15,3-4-3 16,1-5-1-16,1-1 0 16,-3 5 1-16,-3 4-2 15,-1 3 1-15,-1 6-1 0,-6 5 0 16,1 0-2-16,-2 9-3 16,0 5 4-16,2 6 1 15,3 3 0-15,0 0 0 16,5-2 1-16,0 0-1 0,6-6-1 15,1-6 2-15,5-4-1 16,0-5 1-16,2-1 0 16,1-12 1-16,-1-6 0 15,-1-3-1-15,-4-5 7 16,0-3 13-16,-7-4 0 16,-5-2-2-16,-5-2-6 0,-2-2-6 15,0 6-3-15,-2 4-3 16,-5 10 1-16,-2 8-2 15,1 8-4-15,-2 4-4 16,3 11-32-16,2 8-11 16,-1 7-60-16,5 0-90 0</inkml:trace>
  <inkml:trace contextRef="#ctx0" brushRef="#br0" timeOffset="76390.6592">21334 13264 689 0,'0'0'32'0,"-3"0"-4"16,-3 7-1-16,0 2-11 0,1 7-4 16,2 2-4-16,-1 1 1 15,4 2-4-15,0-1-2 16,0 0-1-16,0-3-4 15,9-4 3-15,1-3 2 16,7-4-3-16,1-2 0 16,5-4 4-16,1-3 1 0,4-8-4 15,-4 0 1-15,-2-6 0 16,-7-2 1-16,-4-2-3 16,-5-2 1-16,-6-2 6 15,-4 0 0-15,-10 0-3 16,-5 5-1-16,-3 6-2 0,-4 8-2 15,-1 4-1-15,0 2-7 16,4 7-18-16,5 6-20 16,5-2-71-16,10-4-89 15</inkml:trace>
  <inkml:trace contextRef="#ctx0" brushRef="#br0" timeOffset="76609.4099">21740 13103 661 0,'-7'-7'14'0,"5"0"28"16,2 1 19-16,12 3-44 16,12 1-16-16,5-2-1 15,5 2 2-15,2-1 0 0,-1 1-8 16,-6 0-60-16,-7-3-68 15,-10 0-176-15</inkml:trace>
  <inkml:trace contextRef="#ctx0" brushRef="#br0" timeOffset="76796.8601">21886 12977 656 0,'-4'-6'78'0,"4"0"-2"16,-3 5-35-16,3 1-16 15,0 9-20-15,0 8-3 0,0 7 0 16,5 4 1-16,0 4-2 16,0 2 1-16,-1 2-10 15,1-2-39-15,0-8-86 16,3-9-179-16</inkml:trace>
  <inkml:trace contextRef="#ctx0" brushRef="#br0" timeOffset="77359.3078">22223 12814 730 0,'0'-6'26'16,"-1"3"1"-16,-4 3 1 15,3 3-22-15,2 14 2 16,-1 6-7-16,1 7-1 15,0 2 2-15,0 4 0 16,0-2-2-16,1-2 2 0,6-5-2 16,0-8 2-16,-2-5-1 15,2-4-1-15,1-7-3 16,2-3 5-16,2-2 7 16,1-7-5-16,3-7-3 0,1 0 2 15,-2-4-2-15,0 5 1 16,-3 2 0-16,-3 2 1 15,-4 5-2-15,0 2 1 16,-5 4 0-16,0 0-8 16,0 5 1-16,0 4 5 15,0 4 1-15,0 2-1 0,0-2 0 16,7 3 1-16,0-3-1 16,1-1 0-16,5-1 0 15,1-6 3-15,3-1-3 16,0-4 1-16,4 0 0 15,-3-7 3-15,-1-8-2 16,2-5-2-16,-4-5 4 0,-2-3-1 16,-4-8 12-16,-4 1 3 15,-3-1-4-15,-2 2 4 16,0 6-7-16,-5 8-8 16,-6 8-2-16,2 8-4 0,-2 4-1 15,-1 7-30-15,1 11-17 16,-3 5-14-16,1 2-100 15,2 2-196-15</inkml:trace>
  <inkml:trace contextRef="#ctx0" brushRef="#br0" timeOffset="77546.8043">22668 13203 231 0,'11'11'489'0,"-5"1"-434"15,-3 2 10-15,3 6-25 0,-3 4 0 16,-1 6-20-16,-2 2-9 16,0-1-5-16,0 4-4 15,-4-1-1-15,-4-3 0 16,-4-4-45-16,3-9-65 0,3-13-273 16</inkml:trace>
  <inkml:trace contextRef="#ctx0" brushRef="#br0" timeOffset="78218.6234">23015 12767 537 0,'0'-10'163'16,"1"-3"-130"-16,12 4 13 0,5 7-18 15,4 2 1-15,6 0-17 16,-1 11-4-16,1 9-5 16,-1 3-3-16,-8 6 1 15,-8 3-1-15,-7 2-1 16,-4-2 0-16,-14-4-2 15,-5-1 6-15,-3-6-3 0,-1-3 3 16,6-7-3-16,0-3 2 16,8-7 0-16,4-1-1 15,5 0 3-15,5-11 1 0,13-8-5 16,3-6 2-16,6-9-1 16,6-4 0-16,-4-3 0 15,-2 2-1-15,-8 0 1 16,-4 10 9-16,-8 3 2 15,-4 10 2-15,-3 5-4 16,0 7-5-16,-2 4-6 0,-3 0-2 16,0 15 0-16,0 4 3 15,1 8-1-15,2 1 2 16,2 10-2-16,0-1 1 16,7 3-3-16,4 0-19 15,-1 0-22-15,7-3-57 16,-3-7-119-16</inkml:trace>
  <inkml:trace contextRef="#ctx0" brushRef="#br0" timeOffset="78593.5897">23467 13144 277 0,'2'0'427'16,"0"-2"-388"-16,3 2 10 15,3 0-31-15,-1 4 6 16,2 7-4-16,1 3-10 15,0 0-3-15,-2 2-3 16,-2-3 1-16,-1-1-4 0,-3-3-1 16,-2-4 1-16,0-3-2 15,0-2 2-15,0 0 4 16,0-3 3-16,4-8-3 16,0-5-2-16,4-2 0 0,6-4 7 15,3 5-5-15,0-1-4 16,3 5-1-16,-3 4 3 15,-2 4-2-15,0 5 0 16,-4 0 2-16,-4 11-4 16,-2 3 0-16,-1 6 0 0,0 4 1 15,-1 1 1-15,-1 1-1 16,0 0 0-16,0-2-2 16,-1-1-25-16,1-8-22 15,3-9-42-15,2-6-69 16,3 0-219-16</inkml:trace>
  <inkml:trace contextRef="#ctx0" brushRef="#br0" timeOffset="78906.0962">23611 12447 672 0,'-6'-15'27'0,"6"0"53"16,15 9-33-16,14 4-15 16,15 2-15-16,14 5 1 0,6 15 2 15,3 10-15-15,0 11 9 16,-6 9-6-16,-15 9-1 16,-8 11 0-16,-16 6-2 15,-16 9-1-15,-6 0-1 16,-25 4 1-16,-14 0-3 0,-9-3 1 15,-8-11 0-15,-3-10 0 16,3-11 0-16,4-13-16 16,5-11-27-16,4-15-30 15,5-12-149-15</inkml:trace>
  <inkml:trace contextRef="#ctx0" brushRef="#br0" timeOffset="79843.5091">24080 12294 558 0,'-13'-10'24'16,"6"-2"11"-16,3-1 14 15,2 4-2-15,2 2 8 16,0 4-13-16,4 3-13 16,13 4-13-16,8 18-11 15,12 12 1-15,11 13 7 16,13 15 1-16,-1 11-3 0,1 11-3 15,-4 12-4-15,-9 9 0 16,-13 11 0-16,-14 4-2 16,-11 1 1-16,-10-1-2 15,-7-5 1-15,-18-3-1 0,-9-15 0 16,-10-13 0-16,-4-9-4 16,-3-14-9-16,-1-17 0 15,-1-17-2-15,6-14-15 16,2-13-41-16,8-11-142 15</inkml:trace>
  <inkml:trace contextRef="#ctx0" brushRef="#br0" timeOffset="80515.3585">24609 12090 482 0,'-14'-11'116'0,"6"-2"-67"16,5 1 23-16,3 2-29 16,7 1-13-16,11-3-18 15,4 5 0-15,-1 1 1 16,6 4-2-16,-2 2 0 15,-3 0-3-15,-2 6-4 0,-7 8-6 16,-7 5 2-16,-6 6-1 16,0 5 1-16,-10 1 0 15,-5-3-1-15,-1-3 2 16,0-2 2-16,7-7-1 16,2-5 10-16,7-7 2 0,2-4-5 15,20 0 10-15,12-2 3 16,12-9-6-16,15-1-10 15,15-1-3-15,8 1-1 16,-1 2 1-16,-4 5-3 16,-11 2-13-16,-9-1-52 0,-18-4-122 15</inkml:trace>
  <inkml:trace contextRef="#ctx0" brushRef="#br0" timeOffset="82655.8334">16389 14496 396 0,'-13'7'17'0,"0"0"-12"0,6-2 9 16,7 1-1-16,0-4-8 16,2 0 1-16,15-1 27 15,2-1-6-15,11 0-8 16,6 0-2-16,11 0-2 16,7-5-6-16,6-1-1 0,6-1-3 15,5 0 0-15,7 2-1 16,2-2 0-16,10 0 3 15,2 0 6-15,8 1-1 16,7-3 0-16,6-1-4 0,5 1-1 16,4-2 0-16,6 0-4 15,5-3-3-15,-2 0 2 16,3 1 0-16,5 1-2 16,0-3 2-16,5 1-2 15,2 0-1-15,3 0 3 16,2-1-2-16,7-1 2 0,2 1 2 15,3-2 0-15,1 1 3 16,1 2 0-16,5-1-2 16,-3 1-2-16,3 4-2 15,-2-1 0-15,-2 0-1 0,6 1 0 16,-4 1 0-16,-2 0 1 16,0-2 0-16,1 2-1 15,2-2-1-15,-7 1 2 16,-1-1 0-16,0 0-1 15,-4 2 1-15,0 1-1 0,-3-2 6 16,-1 2-2-16,1 2 2 16,0-1 0-16,-4 2 0 15,1-3 0-15,-5 3-1 16,-5-2 2-16,1 2 1 16,-8-2-3-16,-3 1 2 15,-7-3-2-15,-7 2 0 16,-7 0 3-16,-13 4-5 0,-14-3-2 15,-12 1 1-15,-20 3-13 16,-17 0-43-16,-22-1-66 16,-12-1-222-16</inkml:trace>
  <inkml:trace contextRef="#ctx0" brushRef="#br0" timeOffset="83624.5044">19205 14762 631 0,'-5'-18'26'0,"5"-4"21"16,0 7 21-16,0 0-26 16,3 6-29-16,1 6-6 15,-3 3-2-15,4 7-6 0,-1 14-5 16,-2 10 5-16,1 4 3 16,1 6 0-16,-4 0-1 15,0 0 2-15,0-1-3 16,-2-8 1-16,-3-6 0 0,-4-5 1 15,6-6-2-15,-5-12 2 16,2-3 1-16,3-5 3 16,-1-13-1-16,4-9-2 15,0-1-1-15,0-12 9 16,0-2-1-16,7-6 0 16,0 2-3-16,1-1-3 0,-1 4-4 15,0 11 0-15,0 7 0 16,1 8-1-16,-3 11 1 15,2 6-3-15,2 6-4 16,1 18 0-16,2 6 6 16,3 10 1-16,0 5 0 0,5 1 0 15,0-2 0-15,0 1 1 16,1-9 0-16,4-4-2 16,0-9-2-16,0-7-4 15,-1-9 4-15,1-7 2 16,-2 0 1-16,1-14 4 0,-4-7-2 15,-5-8 0-15,0-5 2 16,-8-7 5-16,-2-8-2 16,-5-2-1-16,0 0-2 15,0-1 2-15,-7 5-4 16,2 10-3-16,2 10 1 0,-1 8 2 16,2 8-3-16,2 9-5 15,0 2-25-15,0 7-29 16,6 6-20-16,4 6-56 15,7 1-84-15</inkml:trace>
  <inkml:trace contextRef="#ctx0" brushRef="#br0" timeOffset="83890.1097">19931 14910 623 0,'-3'0'61'0,"1"0"-11"0,2 0 15 16,0 0-30-16,9 0-17 16,8-4-15-16,2-1 0 15,4 1-5-15,10-1 5 16,2 0-4-16,5 1-16 15,7-3-26-15,2 0-53 0,5-4-45 16,-5-3-47 0</inkml:trace>
  <inkml:trace contextRef="#ctx0" brushRef="#br0" timeOffset="84265.0954">20585 14648 298 0,'-12'-11'396'16,"3"-1"-360"-16,4-1 16 16,5 6-9-16,2 0-15 15,15 1-18-15,6 3-2 0,6 1 3 16,2 2 1-16,1 2-1 16,-5 9-5-16,-2 1-3 15,-7 4-3-15,-7 6 1 16,-6-2-1-16,-5 8 0 15,0 4 0-15,-13 2 2 0,-2-1-1 16,-7-1 0-16,0 1 0 16,1-5 0-16,1-6 0 15,6-7 1-15,3 0-2 16,7-9 1-16,4-3-2 16,15-3 1-16,8 0 9 15,11-4 0-15,9-6-3 0,10-3-5 16,3 1-3-16,5 1-3 15,2 0-20-15,0-3-31 16,-5-4-109-16,-4-4-530 16</inkml:trace>
  <inkml:trace contextRef="#ctx0" brushRef="#br0" timeOffset="85577.4984">22049 12098 311 0,'-7'0'24'0,"-1"0"21"16,6 0-13-16,0 0 9 0,2 0 5 15,0 0 3-15,12 0-29 16,7 0-14-16,8 0 9 16,12 0-2-16,8-4-4 15,9 1-2-15,5-2-3 16,9-2-2-16,3 0 1 0,7-4 1 16,3 2-3-16,-1 1 1 15,1 0-1-15,-1 0 0 16,-1 0-1-16,-4 3 0 15,0 0 0-15,-3-1 1 16,0 0 0-16,-2 2-1 0,0 1 1 16,-1 0-1-16,-1-2 0 15,1-2 0-15,-7 1 1 16,1 0-1-16,-3 2 1 16,-4 0-1-16,-6 1-2 15,0 1 3-15,0 0-1 16,1 2 1-16,-4-2-1 0,2-1 2 15,1 0-2-15,1 0 0 16,-4-2 4-16,2-2 4 16,-1-1 1-16,-2 1-1 15,2-1-4-15,-1-4-1 0,-1 4-2 16,-1 1 0-16,-4-1 0 16,2 1 0-16,-4 2-2 15,-2 0 2-15,2 3-1 16,-4-1 1-16,4 0 0 15,-1 0-1-15,0 1 1 16,-3 0 6-16,0-1 10 0,2 2-4 16,-2-3-9-16,1 2-3 15,3 2 0-15,-1 0 0 16,1 0 0-16,0 0 1 16,4 0 0-16,-2 0 8 15,-1 2 2-15,-1-2 0 0,-2 0-4 16,1 0 2-16,-2 0-3 15,1 0 1-15,-5 0 0 16,0 0-4-16,-1-2 0 16,-1-2-1-16,-3 1-2 15,-4 1 2-15,-1-1-3 0,-7 3 0 16,-6-3-14-16,-5 0-74 16,-5-8-165-16</inkml:trace>
  <inkml:trace contextRef="#ctx0" brushRef="#br0" timeOffset="119313.0313">21648 4054 483 0,'0'-8'5'16,"0"2"16"-16,0 3 21 16,0 0-12-16,0 3-8 0,0 0-9 15,0 0-10-15,0 8-3 16,0 4-1-16,0 4 6 15,4 7-1-15,1 2 1 16,-1 2-1-16,2 0-1 0,-3-4 3 16,4-2 0-16,-2-5 3 15,4-5 2-15,9-9 14 16,13-6 23-16,10-21 10 16,20-12-19-16,20-13-18 15,13-11-8-15,9-5-6 16,6-2-1-16,-6 2 1 0,-1 8-10 15,-15 8 5-15,-8 6 0 16,-16 9-1-16,-15 14 0 16,-13 7-1-16,-11 6-1 15,-7 8-5-15,-10 2-36 16,-7 16-18-16,0 2-52 16,-11-2-92-16</inkml:trace>
  <inkml:trace contextRef="#ctx0" brushRef="#br0" timeOffset="123875.3417">26455 3692 627 0,'0'-12'13'16,"0"1"21"-16,9 2-13 0,11 4-17 16,5-2-2-16,3 7 2 15,-1 0-5-15,3 8 0 16,-7 12 0-16,-3 7 1 15,-8 10 0-15,-9 10 0 16,-3 1 5-16,-3 1-5 0,-11-4 5 16,-6-2-4-16,3-11 1 15,-2-9 7-15,7-8 17 16,1-12 14-16,4-3 5 16,7-16-1-16,0-11-25 15,3-8-15-15,12-14-2 16,2-2-1-16,7-3 3 0,1-1-3 15,-1 2 1-15,-3 10-2 16,-3 9 0-16,-7 11 4 16,-4 9 0-16,-3 10 5 15,-4 4-3-15,0 19-12 16,-4 9 3-16,2 9 3 0,0 4-1 16,2 7 1-16,0-2 2 15,10-3-3-15,9-7-1 16,6-8-10-16,9-12-28 15,4-7-6-15,7-9-11 0,0-9-60 16,-2-15-99-16</inkml:trace>
  <inkml:trace contextRef="#ctx0" brushRef="#br0" timeOffset="124172.1801">26277 3243 586 0,'-14'0'24'15,"11"-8"26"-15,6-2 7 16,23-6-28-16,16 0-19 0,20-10 6 15,19-2 0-15,6-4-5 16,12 0-6-16,0 2-5 16,-6 3 1-16,-14 9-9 15,-12 6-56-15,-19 4-57 16,-19 6-58-16,-21 2-195 16</inkml:trace>
  <inkml:trace contextRef="#ctx0" brushRef="#br0" timeOffset="124703.6248">26571 4657 637 0,'6'-14'28'16,"13"-8"-3"-16,10-1 27 16,10-4-30-16,11 1-13 15,9-3-2-15,7 4-6 16,0 3 0-16,0 1 0 0,-5 9-38 16,-11-3-80-16,-12 8-78 15</inkml:trace>
  <inkml:trace contextRef="#ctx0" brushRef="#br0" timeOffset="124859.8623">26666 4735 653 0,'-21'12'26'0,"21"-12"2"16,17 0 18-16,28-12-1 15,23-11-7-15,23-7-24 0,16-7-12 16,8-5-6-16,-1-4-73 15,-7 0-227-15</inkml:trace>
  <inkml:trace contextRef="#ctx0" brushRef="#br0" timeOffset="136188.0133">10031 4441 384 0,'-15'-2'158'0,"-3"-3"-156"16,0 2 16-16,4 1 9 15,4 2 12-15,3-2-3 16,6 0-2-16,1-4 2 0,7 0-14 15,14-5-15-15,8-4 2 16,10-4-3-16,12-6-2 16,3 0-4-16,3-2-1 15,0 0-39-15,-3 2-17 16,-9 8-26-16,-10 4-46 16,-14 10-121-16</inkml:trace>
  <inkml:trace contextRef="#ctx0" brushRef="#br0" timeOffset="136344.2501">10059 4559 608 0,'-6'4'38'0,"-16"10"7"15,34-16-19-15,29-21 19 16,21-11 2-16,18-9-26 16,17-11-17-16,11 1-4 15,1-1-9-15,-8 1-90 16,-15-2-124-16</inkml:trace>
  <inkml:trace contextRef="#ctx0" brushRef="#br0" timeOffset="138406.6263">22695 10652 518 0,'-16'3'48'15,"2"-1"5"-15,5-2 9 16,7 0-9-16,2-2-12 16,14-6-16-16,13-9-13 0,16-5 2 15,13-6-5-15,14-2-3 16,7-5-1-16,8-1-4 15,0 0-1-15,-3 4 2 16,-9 2-1-16,-4 4-4 16,-13 6-37-16,-21 7-38 0,-14 8-36 15,-19 5-65-15,-6 0-251 16</inkml:trace>
  <inkml:trace contextRef="#ctx0" brushRef="#br0" timeOffset="138625.3316">22690 10843 505 0,'-44'28'36'0,"16"-12"24"16,15-5-9-16,13-11-22 0,33-2 28 16,28-21 16-16,22-13-32 15,27-12-22-15,26-11-9 16,13-3-9-16,9-1 2 15,-7 8-4-15,-10 4-33 16,-12 6-65-16,-24 8-102 16</inkml:trace>
  <inkml:trace contextRef="#ctx0" brushRef="#br0" timeOffset="156173.1421">27843 13748 437 0,'0'-7'157'16,"-3"2"-138"-16,-8 2 28 15,-2 3 4-15,-4 0-15 16,-7 7-19-16,-4 11 1 16,-8 6-4-16,-10 10-1 0,-10 11-2 15,-8 10-3-15,-16 6-2 16,-5 7-1-16,-10 0-2 15,0 5-1-15,0 0 0 16,8-7 0-16,16-8-1 16,15-4-1-16,19-11 1 15,20-11-8-15,17-14-44 0,22-16-85 16,19-8-104-16</inkml:trace>
  <inkml:trace contextRef="#ctx0" brushRef="#br0" timeOffset="156423.1113">27795 13948 718 0,'-35'16'28'15,"3"0"22"-15,2 7-9 16,-1 1-12-16,2 1-11 15,-3 3-4-15,-4 5-2 16,-10 7 0-16,-8 3-6 16,-11 11-3-16,-6 7-3 15,-14 6 1-15,-6 5 0 0,-1 3-25 16,-3-13-50-16,2-16-188 16</inkml:trace>
  <inkml:trace contextRef="#ctx0" brushRef="#br0" timeOffset="167689.2265">11968 13394 389 0,'0'-15'31'0,"0"4"45"16,-11-3 9-16,0-1-23 16,-4 2-27-16,-4 2 6 0,-6 4-6 15,-7 7-17-15,-6 0-11 16,-12 10-6-16,-3 8 1 16,-3 7-1-16,-4 4-2 15,1 8 2-15,3 7 0 16,5 0-1-16,9 6 1 15,9 3-1-15,10-5 0 0,12-1 0 16,11-7-1-16,4-7 0 16,17-6 0-16,14-8 0 15,6-6 2-15,11-8 0 16,3-5-1-16,3-3 3 16,-4-14-2-16,-7-4 1 0,-8 0 1 15,-10-1-3-15,-13 3 2 16,-11-1 1-16,-5 6 2 15,-14 3-2-15,-13 7 0 16,-7 4-3-16,-7 0 0 16,-6 11 1-16,0 5-3 0,5 0 3 15,8 1-1-15,14-7-5 16,8-5-39-16,12-5-66 16,5-12-90-16</inkml:trace>
  <inkml:trace contextRef="#ctx0" brushRef="#br0" timeOffset="168486.038">11797 13923 151 0,'-7'0'430'0,"2"-7"-398"15,1-9 52-15,4 2-25 16,4-4-21-16,6 3-25 0,7 0-4 16,2 4 3-16,3 2-5 15,0 6-2-15,-3 3-3 16,-4 0-2-16,-1 8 0 15,-7 12 1-15,-6 9-3 16,-1 6 2-16,-7 6 1 0,-6 4 0 16,-4-4 0-16,1 0 1 15,1-13-1-15,8-6 0 16,7-8-2-16,2-10 0 16,15-4 0-16,9-6 1 0,6-12 4 15,7-1-1-15,0-8-6 16,2-5-41-16,-9-9-72 15,-3-7-92-15</inkml:trace>
  <inkml:trace contextRef="#ctx0" brushRef="#br0" timeOffset="168954.7547">11692 12577 558 0,'-5'-15'49'0,"-5"8"-2"16,-4 7-20-16,-1 14-15 0,-2 15-11 15,-7 8 2-15,-3 13-1 16,0 9 2-16,1 4-2 15,4-1 0-15,4-3-1 16,4-5 1-16,4-11 1 16,6-17-4-16,4-12-9 0,4-14-6 15,13-5-1-15,5-23 20 16,9-14-8-16,2-11-12 16,1-7 2-16,-3-7 14 15,-4 5 1-15,-5 1 2 16,-7 9-1-16,-6 11 2 15,-4 11 21-15,-2 10-2 0,-3 6 0 16,0 11-1-16,2 3 2 16,3 8-26-16,2 11 2 15,5 4 1-15,8 7 2 16,1 7-1-16,6 8 1 16,2 7-2-16,3 8 2 0,-2 4-35 15,-1-1-91-15,0-4-245 16</inkml:trace>
  <inkml:trace contextRef="#ctx0" brushRef="#br0" timeOffset="169329.7293">13149 13456 567 0,'-7'0'46'0,"-14"0"27"16,14 0-30-16,7 0-15 16,7 0-10-16,16 0-14 0,9-6 2 15,11 0 1-15,9-2-3 16,6-1-1-16,1 4-5 16,1 5-7-16,-11 0-59 15,-7 8-41-15,-17 9-78 16</inkml:trace>
  <inkml:trace contextRef="#ctx0" brushRef="#br0" timeOffset="169470.3693">13319 13709 548 0,'-12'9'41'0,"12"-9"21"16,5 0-24-16,28-3 13 0,10-9-12 16,18-3-23-16,9-5-10 15,7 0-4-15,1-3-18 16,-10-5-168-16</inkml:trace>
  <inkml:trace contextRef="#ctx0" brushRef="#br0" timeOffset="171423.8734">9964 5066 444 0,'-3'-20'18'15,"3"-3"-2"-15,10 2-11 0,11-1-4 16,10-1 0-16,4-4 1 15,2 2 1-15,4 0 13 16,3 5 6-16,-3 2-14 16,-4 8-6-16,-1 5 0 0,-6 5-2 15,-9 3-50-15,-13 11-85 16,-8 4-107-16</inkml:trace>
  <inkml:trace contextRef="#ctx0" brushRef="#br0" timeOffset="171564.4382">10007 5203 486 0,'-25'10'40'16,"25"-13"8"-16,30-15-25 15,24-7-20-15,16-7 1 16,16-9-2-16,11-4-2 0,5-2-54 16,-4-6-59-16</inkml:trace>
  <inkml:trace contextRef="#ctx0" brushRef="#br0" timeOffset="175267.3031">5217 5204 414 0,'-7'0'4'15,"4"0"4"-15,3-5-1 16,3 2-11-16,16-4 8 16,10-1-7-16,8-2 6 15,12-3 4-15,8-4 16 0,12-1 18 16,11-3-7-16,6-5-11 16,7 2-6-16,8-2-6 15,12-1-2-15,4 1-2 16,5-1-2-16,2 1-1 15,5 0 0-15,-7 3 1 0,-1 4-3 16,-9-1 2-16,-3 4 1 16,-13 0 2-16,-6 1 4 15,-10 1-2-15,-16 0 1 16,-11 5-3-16,-11 0-1 16,-13 4 0-16,-10 0-3 15,-6 3 0-15,-6 0-2 0,-3 2-2 16,-4 0-2-16,-5 2-4 15,-14 6-10-15,-5 7-20 16,-13 6-31-16,-14 0-31 16,-9 3-42-16</inkml:trace>
  <inkml:trace contextRef="#ctx0" brushRef="#br0" timeOffset="175673.5094">5683 5426 298 0,'-25'6'18'15,"3"-6"47"-15,10 3-35 16,6-3 3-16,6 0 10 15,3-3 15-15,16-7-23 16,13-6-14-16,10-5 0 16,13-4 3-16,15-6 0 0,11 0-3 15,12-4-6-15,6 1-3 16,9 1 3-16,7-3-2 16,1 2-3-16,-1 0-2 15,0 2-2-15,-7 1-3 16,-7 4 0-16,-10 1-1 0,-10 3 0 15,-15 4 0-15,-14 5-1 16,-11 1 1-16,-14 4-2 16,-8 7-1-16,-9 2-2 15,-8 6-63-15,-6 2-72 16,-11-4-21-16</inkml:trace>
  <inkml:trace contextRef="#ctx0" brushRef="#br0" timeOffset="176532.8739">5354 8697 236 0,'-1'0'10'0,"-1"0"28"0,2 0 33 16,0-4-16-16,0 1 1 15,2-2-6-15,8 1-14 16,8-1-20-16,11-2-11 16,10 1 1-16,14-4 4 15,13-3 4-15,7-3-2 0,15-2-3 16,8-1-1-16,15-3-1 15,3 1-5-15,10 1 2 16,3 0-4-16,6 1 2 16,-1-1-1-16,2 2 0 15,-4-2 1-15,-6 1-3 16,-8-2 3-16,-11-1 0 0,-12-1-1 16,-10 2 0-16,-9-1-1 15,-10 2-1-15,-5-1 4 16,-8 5-3-16,-6 2 2 15,-8 1-4-15,-8 6 4 16,-11 3-2-16,-7 4-2 0,-11 0-41 16,-6 11-30-16,-22 6-4 15,-19 2-30-15</inkml:trace>
  <inkml:trace contextRef="#ctx0" brushRef="#br0" timeOffset="176923.4751">5561 9125 396 0,'-15'6'7'0,"7"-6"-2"16,4 1-1-16,4 1-3 15,14-2 15-15,15 0 41 16,16-9 0-16,14-5-13 16,17-5-16-16,17-9-8 0,11-4-5 15,11-3-8-15,5-1-2 16,8-3 1-16,2-2-1 15,2 0 1-15,-4 0-4 16,-3-2 0-16,-10 6 0 16,-11 3-2-16,-14 7 2 0,-13 7-6 15,-21 4-41-15,-21 2-77 16,-20-4-217-16</inkml:trace>
  <inkml:trace contextRef="#ctx0" brushRef="#br0" timeOffset="181470.0013">17400 6282 444 0,'0'-7'32'0,"0"-3"20"16,-5 1 0-16,3 1-14 0,0 1-8 15,0 0-1-15,1 3 2 16,1 2-3-16,0 2-8 16,0 0-14-16,0 13-12 15,-2 12 0-15,-1 9 6 16,0 16 0-16,-4 12-1 15,-6 14 3-15,-7 10-2 0,-3 14 4 16,-9 14 0-16,-6 6-2 16,-3 10 0-16,-4 4-1 15,4-2 3-15,3-5-2 16,6-9 0-16,5-17 0 16,10-13-2-16,7-17 1 0,10-14-3 15,0-20-32-15,10-15-27 16,10-22-41-16,4-18-69 15</inkml:trace>
  <inkml:trace contextRef="#ctx0" brushRef="#br0" timeOffset="181829.3978">17675 6509 506 0,'-11'-9'7'0,"-6"1"10"16,7 5 25-16,2 2-1 15,5 1-25-15,-3 0-6 16,3 6-6-16,-2 10-4 0,1 8-2 16,-1 7 1-16,-3 13 2 15,-2 11 2-15,-2 9 2 16,-5 9 8-16,-2 9-4 15,-7 7-2-15,1 9-1 16,-9 2 1-16,-3-5-2 16,3-1 1-16,0-2 0 0,4-7-2 15,4-8-1-15,7-2-1 16,4-6-1-16,7-6 0 16,4-9-9-16,4-16-65 15,2-15-60-15,8-19-127 0</inkml:trace>
  <inkml:trace contextRef="#ctx0" brushRef="#br0" timeOffset="182001.2221">17563 7481 621 0,'-7'-7'42'0,"-4"1"-19"15,0 1 17-15,2 5-5 16,6 0-26-16,3 0-9 15,0 7-6-15,0 4-62 16,0-6-92-16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8:07:59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5645 5267 503 0,'-21'-2'-1'0,"1"-2"2"0,0 1 5 16,2 1 31-16,2-1 16 16,2 2 3-16,2-3-13 15,4 4 0-15,3-2-4 16,3 0-9-16,0 2-3 16,2-2-10-16,2-2-8 0,12-2-10 15,11 0-1-15,16-4 7 16,11-4 4-16,15-6 0 15,12-2-1-15,9-3-1 16,4-2-3-16,3-2 0 16,3-1 2-16,1 2-3 0,-2-1 4 15,-4 4 0-15,-3 2-2 16,-4 0 1-16,-6 4-6 16,-9 1 1-16,-8 4 1 15,-9 1 1-15,-13 4-3 16,-7 3 1-16,-12 3 1 15,-8 1 0-15,-6 0-1 16,-3 2 0-16,-5 0-2 0,0 0 2 16,0 0-3-16,-10 0 1 15,-9 0-27-15,-9 7-19 16,-10 1-26-16,-9 1-61 16,-7-2-62-16</inkml:trace>
  <inkml:trace contextRef="#ctx0" brushRef="#br0" timeOffset="359.3452">5650 5306 583 0,'-37'17'9'15,"8"-5"-13"-15,10-4 3 16,2 2 1-16,8-5 1 0,4-2 18 15,5-1 18-15,0-2 2 16,14 0 10-16,15-3-6 16,15-9-2-16,10-7-22 15,13-2-8-15,12-2-4 16,9-6 0-16,4 2-2 16,3 0 3-16,5-2 0 15,0 0-5-15,2 1 0 0,-7-3 1 16,-5 0 0-16,-7 5-3 15,-10 0 1-15,-9 2 0 16,-8 6-1-16,-16 4-1 16,-13 3 2-16,-10 5-1 0,-11 4 1 15,-6 2-3-15,-22 0-15 16,-17 5-71-16,-20-2-199 16</inkml:trace>
  <inkml:trace contextRef="#ctx0" brushRef="#br0" timeOffset="6718.6157">16799 3361 360 0,'-1'0'11'0,"1"0"24"16,0-6 0-16,0-1-13 16,4-2 10-16,7 2-19 15,1-6-1-15,6 3-2 16,2-3-2-16,3 1-4 0,0 1-1 15,4 0-2-15,-1 0 0 16,-5 4-1-16,0 4 0 16,-6 1-5-16,-4 2-73 15,-9 0-80-15</inkml:trace>
  <inkml:trace contextRef="#ctx0" brushRef="#br0" timeOffset="6859.182">16818 3382 526 0,'0'0'24'16,"10"-13"26"-16,16-3-42 0,9 0-2 15,11-2 7-15,3 2-9 16,4-3-3-16,-8-4-131 16</inkml:trace>
  <inkml:trace contextRef="#ctx0" brushRef="#br0" timeOffset="15843.4422">9917 4477 388 0,'-2'3'11'15,"2"-3"-4"-15,0 0-3 16,0 0 1-16,0 0 9 16,0 0 23-16,4-3 6 15,11-5 5-15,7-5 3 16,14-7-22-16,15-5-14 0,8-7-1 15,12-6-3-15,5 3-7 16,-1-2-3-16,0 5 1 16,-11 6-2-16,-16 10 1 15,-9 10-21-15,-24 6-48 16,-15 18-14-16,-14 11-8 0,-24 4-4 16,-12 5-21-16,-11 0 102 15,-3-1 15-15,-1-8 30 16,9-6 107-16,9-7-53 15,15-5-10-15,14-8-5 16,18-3-11-16,21-11-15 0,28-8-48 16,17-6 2-16,17-16 1 15,11-11-96-15</inkml:trace>
  <inkml:trace contextRef="#ctx0" brushRef="#br0" timeOffset="17202.7493">23062 9890 381 0,'-2'-16'35'15,"-2"0"-17"-15,4 2 40 16,0 3-14-16,0 2-16 0,0 2 2 15,0 3-14-15,0 4 1 16,0 0-12-16,0 2-8 16,0 13 2-16,0 2 1 15,0 9 6-15,0 6 3 16,0 2-2-16,-7 3-1 16,1 2 1-16,1 1 0 0,2-6-2 15,1-6 0-15,0-9 0 16,2-4 3-16,2-10 4 15,14-5 14-15,12-9 44 16,19-15-17-16,20-9-29 16,21-11-10-16,21-7-4 15,18-5-4-15,12-1-3 0,12-1-1 16,0 3-1-16,-2 1 1 16,-8 10-3-16,-9 3 4 15,-14 4-3-15,-12 4 0 16,-18 6 1-16,-13 4-2 15,-17 6 1-15,-11 7 1 0,-19 9-2 16,-10 1-26-16,-18 7-33 16,-1 2-77-16,-18-9-136 15</inkml:trace>
  <inkml:trace contextRef="#ctx0" brushRef="#br0" timeOffset="24843.3086">23018 15422 474 0,'-9'0'33'0,"4"0"30"15,2 0 14-15,3 0-15 16,0 0 15-16,0-4-23 16,12-7-15-16,10-1-17 0,10-8-5 15,12-1-6-15,17-2-1 16,12-4-6-16,5 2-2 15,7 2-2-15,-4 1 0 16,-8 4-7-16,-8 8-28 16,-16 5-33-16,-19 3-65 15,-19 2-103-15</inkml:trace>
  <inkml:trace contextRef="#ctx0" brushRef="#br0" timeOffset="24999.5442">23020 15620 690 0,'-5'11'14'0,"18"-11"13"16,40 0-4-16,30-20 5 15,28-7-13-15,29-8-11 16,13-5-3-16,5-4-3 16,-6-3-41-16,-11-3-272 15</inkml:trace>
  <inkml:trace contextRef="#ctx0" brushRef="#br0" timeOffset="32014.7835">20846 12509 284 0,'0'-9'228'0,"0"-2"-226"16,0 2 46-16,0 0 22 16,0 4-15-16,0 1-22 15,0 1-2-15,0 1-9 16,0 2-3-16,-2 0-9 16,-3 7-9-16,-1 6 1 15,0 3 3-15,-2 3 0 0,-4 3-1 16,0 1 0-16,2-1-1 15,-3-1-1-15,4-7-1 16,0 0-2-16,4-7 2 16,1-1 0-16,0-6 0 15,4 0 2-15,0-6 6 0,3-8-2 16,2-6-3-16,4-8 3 16,-1-4 1-16,4 0 7 15,-2 0-2-15,-1 5-7 16,-1 4 0-16,2 5 0 15,-3 7 1-15,2 6-1 0,1 5-3 16,0 0-3-16,5 7-2 16,-3 7 1-16,4 4 2 15,0-2 0-15,0 3-1 16,1 1 1-16,-1-3 0 16,2 2 0-16,2-5-2 15,-1 3-43-15,3-9-108 0,-2-3-231 16</inkml:trace>
  <inkml:trace contextRef="#ctx0" brushRef="#br0" timeOffset="33374.3775">22625 12430 433 0,'6'-11'51'0,"-5"4"11"0,3 0 15 16,-2 0-21-16,-2 3-20 16,0 3-5-16,0 1-8 15,0 4-19-15,-6 10-6 16,-7 2 2-16,-1 7 4 15,-6 0-1-15,1 2 1 0,-1 0-2 16,0-2 1-16,4-5-2 16,1-2 1-16,7-5-2 15,3-4 2-15,3-5-2 16,2-2 1-16,0 0 4 16,8-15 4-16,6 1-3 0,1-7-3 15,0-2 1-15,1 0 2 16,-1-1 4-16,-1 3-2 15,-6 3-1-15,4 0 1 16,-5 4 1-16,-2 2-2 16,0 1-1-16,0 2 0 0,0 2-2 15,0-1-1-15,0 1-1 16,0 2-1-16,1 2 1 16,-1-1-2-16,3 4 0 15,-3 0 0-15,2 0-1 16,2 7-1-16,0 5 1 15,-2 8-1-15,4 3 2 0,-3 6 1 16,-1-1 1-16,0 1 0 16,-1-1 1-16,3-1-2 15,1-6 0-15,-1-3 1 16,-1-3 1-16,-3-10-35 16,-5-5-242-16</inkml:trace>
  <inkml:trace contextRef="#ctx0" brushRef="#br0" timeOffset="35906.4385">16904 3148 73 0,'-5'3'173'16,"0"-3"-171"-16,-3 0 5 15,4 2 17-15,1-2-2 16,-1 2-5-16,3 2-5 0,-3-1-8 15,4-1 1-15,0 1 1 16,0 1 7-16,0-4 11 16,0 0 17-16,7 0-9 15,10 0 12-15,4-9-10 16,13-5-17-16,6-7-9 0,8-3-3 16,8 1-4-16,3-4 0 15,2 4 0-15,-7 4-45 16,-9 1-77-16,-13 3-174 15</inkml:trace>
  <inkml:trace contextRef="#ctx0" brushRef="#br0" timeOffset="36062.6599">17162 3116 629 0,'0'-2'7'0,"0"-16"44"0,19 0-33 16,15-3-15-16,8-1-1 15,16 1-3-15,1 0 0 16,1-4-150-16</inkml:trace>
  <inkml:trace contextRef="#ctx0" brushRef="#br0" timeOffset="37859.3809">28675 5443 732 0,'-12'-14'39'16,"4"0"-38"-16,6 2 14 16,4 4-3-16,14 5-12 0,10 3-2 15,2 0 2-15,3 14-1 16,-2 4 0-16,-5 3 0 16,-6 4 0-16,-7 2 0 15,-9-2 1-15,-2 0 0 0,0-4 0 16,-9-4 1-16,2-3 0 15,3-8 1-15,-1-3-1 16,5-3 5-16,0-9 37 16,7-15 2-16,9-2-40 15,0-10-5-15,6-2 2 16,-3-1-2-16,2 2 3 0,-8 6-1 16,1 9 8-16,-7 4 3 15,-2 11-4-15,-3 4-2 16,-1 3-6-16,1 13-9 15,0 9 5-15,2 3 2 16,0 8 1-16,-1 1 1 16,2 3-1-16,1-2 1 0,1 2-2 15,0-3-35-15,4-2-34 16,-2-3-79-16,2-6-189 16</inkml:trace>
  <inkml:trace contextRef="#ctx0" brushRef="#br0" timeOffset="38046.8636">29160 5690 751 0,'2'-4'52'0,"-1"2"9"16,3 2-20-16,-1 2-33 0,4 12-7 16,-1 6 1-16,0 7 0 15,-5 5 0-15,-1 5-1 16,0-1-4-16,0 0-57 15,-5-9-182-15</inkml:trace>
  <inkml:trace contextRef="#ctx0" brushRef="#br0" timeOffset="38624.9501">29975 5426 756 0,'5'-13'11'0,"-2"3"-1"16,0 4 41-16,-3 4-27 16,2 2-14-16,-1 8-18 0,3 7-1 15,3 3 7-15,2 2 2 16,4 2 0-16,1-5 0 15,2-4 0-15,0-4 1 16,1-8 0-16,-2-1 2 16,2-10 11-16,-3-8 12 0,1-9-13 15,0-1-5-15,-3-1-2 16,-5 1 5-16,0 6 1 16,-4 4 5-16,-1 6-2 15,-2 7-3-15,0 5-7 16,3 3-8-16,-3 16-7 0,3 5 8 15,-3 6 1-15,0 8 0 16,0 2 2-16,0 5-1 16,0 0 0-16,0 0 2 15,-3-1-3-15,-2-1-26 16,3-2-21-16,-1-9-16 0,3-5-96 16,0-8-211-16</inkml:trace>
  <inkml:trace contextRef="#ctx0" brushRef="#br0" timeOffset="38812.4405">30373 5772 815 0,'0'-5'33'0,"0"1"26"16,0 4-28-16,0 4-24 15,0 13-10-15,2 3 3 16,-2 7 0-16,0 7 2 0,0 1-3 15,0 3 0-15,-12-3-71 16,-5-4-169-16</inkml:trace>
  <inkml:trace contextRef="#ctx0" brushRef="#br0" timeOffset="42609.5366">29058 7031 608 0,'-6'-9'28'15,"4"-2"33"-15,2 4-9 16,0 0-27-16,8 1-17 16,6 5-3-16,1 1 1 0,5 0-3 15,2 14-2-15,-4 10-1 16,-3 4 0-16,-5 9-1 16,-7 3 1-16,-3 1 3 15,0 0-2-15,-1-7 0 16,-6-8 0-16,2-6 0 15,3-9 1-15,2-11 0 0,0-4 13 16,3-17 34-16,9-8-32 16,2-8-14-16,1-4-1 15,-2 0-2-15,0 3 1 16,-6 8 1-16,-4 8 2 16,-3 10 5-16,0 5 1 15,-2 7-2-15,-5 0-7 16,0 11-7-16,-1 8 0 0,1 5 6 15,6 2 0-15,1 3-1 16,1-1 1-16,14-3 0 16,-1-3 1-16,5-3-1 15,1-3 1-15,-3 0-18 0,2-1-35 16,-6-4-91-16,1-1-128 16</inkml:trace>
  <inkml:trace contextRef="#ctx0" brushRef="#br0" timeOffset="42890.7819">29386 7382 597 0,'0'2'67'0,"0"-2"15"15,0 0-23-15,0 0-16 16,1 0-17-16,6 0-17 16,0 0-5-16,0 4-4 0,-4 5-1 15,-1 3-1-15,-2 3 0 16,-5 4 3-16,-4 2 0 15,-3 1-2-15,2 1 4 16,1-1-3-16,1-4 0 16,5-6 1-16,3-2-1 0,0-6 0 15,15-4 0-15,10 0 4 16,13-7 2-16,6-7-3 16,10-2-2-16,4-4-16 15,1 1-92-15,-3-5-153 0</inkml:trace>
  <inkml:trace contextRef="#ctx0" brushRef="#br0" timeOffset="43359.4944">30256 7018 763 0,'-8'-12'1'0,"1"7"25"16,5 3-7-16,0 2-17 16,2 5-6-16,0 6-2 0,5 5 4 15,4 0 4-15,1-2-1 16,2 1 1-16,-3-5-4 16,2-5 1-16,1-5 1 15,2 0 3-15,1-6 0 0,-3-11 0 16,3 0-1-16,-4-3 0 15,-4 0-1-15,-3 4 6 16,-2 4 24-16,-2 3-2 16,0 6-14-16,0 3-7 15,0 0-8-15,0 8-5 16,0 10 1-16,3 3 3 0,1 8 1 16,1 5 0-16,-3 2 0 15,-1-1 0-15,-1-2 0 16,0-1 0-16,-3-6 0 15,-6-1 0-15,1-8 2 16,0-5 0-16,1-5-1 16,1-2 2-16,3-5-3 0,3 0-11 15,0 0-26-15,0 0-90 16,10-3-191-16</inkml:trace>
  <inkml:trace contextRef="#ctx0" brushRef="#br0" timeOffset="43640.724">30490 7317 506 0,'2'0'121'16,"3"0"-52"-16,-1 0 15 15,-1 0-45-15,0 0-3 0,-3 7-27 16,2 3-6-16,-2 5 8 16,0 3 2-16,0 3-2 15,0 4-6-15,0-4 2 16,0 2-6-16,-2-3 0 15,-1-6 2-15,1-4-4 16,2-5 3-16,0-5 2 0,0 0 11 16,2-4 29-16,11-9-25 15,7-1-18-15,8-4-1 16,12-1 0-16,8 1 0 16,12 5-13-16,4-1-39 0,5 2-57 15,-1-2-515-15</inkml:trace>
  <inkml:trace contextRef="#ctx0" brushRef="#br0" timeOffset="44328.1645">29055 9953 677 0,'0'0'58'0,"0"-8"22"16,10-2-13-16,5-2-57 15,7 2-3-15,4 4-3 0,1 4-5 16,-3 2 1-16,-2 5 0 16,-7 13-2-16,-8 5 1 15,-6 5-1-15,-1 5 1 16,-10 1 0-16,-7-2 1 16,2-4 3-16,0-6 0 0,3-6 0 15,5-9 1-15,7-7 2 16,0-5 5-16,15-17 9 15,7-5-18-15,1-9 0 16,6-8 0-16,-2-4-2 16,-6 0 2-16,-2 1-2 0,-7 6 1 15,-5 7 0-15,-7 10 1 16,-2 9 2-16,-8 10 2 16,-5 5-5-16,3 8-1 15,0 12 0-15,7 14-2 16,5 6 1-16,0 8 0 15,10 5 0-15,4 6 1 0,6 7 0 16,-5 0-6-16,-1 0-32 16,-4-5-46-16,-3-11-167 15</inkml:trace>
  <inkml:trace contextRef="#ctx0" brushRef="#br0" timeOffset="44796.8967">29476 10436 745 0,'3'2'5'0,"-1"2"-2"16,3 3 19-16,0 4 8 0,-2 4 7 15,0 0-20-15,-3 5-5 16,0 2 1-16,0-4 0 16,0 0-4-16,-3-4-4 15,-2-3 0-15,-1-7 0 16,2-4 5-16,4 0 9 0,0-13-1 15,0-4-15-15,0-10-2 16,2-3 0-16,3-1-1 16,3-2 0-16,-1 4 1 15,0 4-1-15,0 3-1 0,3 7 1 16,-5 6-3-16,2 5 4 16,0 4-7-16,1 1 1 15,2 14 2-15,2 6 0 16,3 6 3-16,1 2 0 15,4 1 1-15,0 1 1 16,1-3-2-16,-1-5 1 0,0-7-1 16,1-9 0-16,1-7 2 15,0-7 4-15,0-16 0 16,-4-7-4-16,1-8 0 16,-7-6 1-16,-5-1-2 15,-5 2-1-15,-2 6 0 16,-2 4 0-16,-8 10-21 0,1 4-28 15,-1 1-60-15,7 0-200 16</inkml:trace>
  <inkml:trace contextRef="#ctx0" brushRef="#br0" timeOffset="45421.8415">30528 9912 698 0,'-7'-9'65'15,"3"0"-46"-15,1 2 52 16,3 7-55-16,0 2-13 15,0 10-9-15,10 0 6 0,3 7-1 16,3-4 0-16,4 3 2 16,1-5 0-16,1-2-1 15,-2-5 1-15,-3-6 0 16,2 0 2-16,-7-12 1 16,1-8 1-16,-3-4-2 0,1-5 5 15,-1-3 2 1,-5 1 1-16,0 5 4 0,0 2 2 15,-5 7-3-15,2 6-3 16,0 4-2-16,-2 5 0 16,0 2-3-16,0 11-7 0,0 10-3 15,1 13 3-15,-1 13 0 16,2 12 2-16,1 6-1 16,-1 9 0-16,-2 4 0 15,0-4-15-15,1-7-7 16,1-4-13-16,0-10-5 15,1-13-70-15,1-11-115 0</inkml:trace>
  <inkml:trace contextRef="#ctx0" brushRef="#br0" timeOffset="45890.542">30941 10542 605 0,'-8'8'12'0,"-2"7"72"16,1 0-17-16,2 5-29 16,-2 2-13-16,3-4-14 0,1-3-6 15,2-2-2-15,-1-6-1 16,4-6 0-16,0-1 2 16,0-2 8-16,0-15 7 15,7 0-14-15,2-6-2 0,4-6 0 16,1 2 0-16,4-2-2 15,-2 2 0-15,2 8 0 16,-2 1 0-16,-3 6-1 16,-1 5 0-16,-3 7 2 15,2 0-1-15,-2 5-2 16,-2 11-1-16,6 4 2 16,-1 5 0-16,2 2 1 0,-4-1-1 15,2-4 0-15,1-5 0 16,-1-2 1-16,2-9 0 15,1-6 4-15,2-4 11 16,-2-16-2-16,6-5-8 0,-6-7-4 16,-2-5 2-16,-4-6 0 15,-4-4 2-15,-5 2-3 16,0 3-1-16,-5 8 0 16,-7 9-1-16,-6 7-2 15,-3 13-22-15,1 3-49 16,-4 2-197-16</inkml:trace>
  <inkml:trace contextRef="#ctx0" brushRef="#br0" timeOffset="50343.6252">12401 5346 450 0,'-19'-6'40'0,"4"-3"-33"0,0-1 15 15,6 2-9-15,-2 1 0 16,4 3 0-16,0-2 3 16,2 2-9-16,3 0-2 15,0 2 1-15,2 2-1 0,0 0-6 16,7 0-15-16,5-1 15 16,7 4 1-16,6 3 1 15,4-2-2-15,8 1 1 16,6 0 6-16,8 0 3 15,3 3 0-15,12-1 1 0,9 1-3 16,6-1 1-16,7 4-2 16,9-2-1-16,2 1 3 15,5-4-1-15,2 1-1 16,6-1 2-16,0-3 5 16,7-1 0-16,1-2 3 15,2 0 0-15,6 2-4 0,3-2-5 16,0 0-4-16,5 0 0 15,0 0-2-15,3 0 2 16,1 0-1-16,-1 0 0 16,3 0-1-16,-6 0 1 0,4-4 1 15,0 2 4 1,0 1-5-16,3-1 1 0,-4 0-2 16,2 2 2-16,3-2-2 15,0 1 1-15,-2-2-1 16,2 2 0-16,0-1 1 15,0-1 0-15,0 1-2 0,2-2 2 16,-3 1-1-16,1 1 0 16,0 0 2-16,-1 0-1 15,1 2 0-15,-2-1 1 16,-2 1-3-16,2 0 2 16,-1 0 0-16,0 0-3 0,-2 0 3 15,-3 0-1-15,-2 0-1 16,0 0 4-16,-5 0 0 15,-4-2 3-15,-1-2 0 16,-2 0-2-16,-5 2 0 16,-6-4 0-16,-6 2-1 15,-7 1-1-15,-6-3 1 0,-4 3-3 16,-10 0 1-16,-3-2 1 16,-9 0-2-16,-10 2 0 15,-8-3 0-15,-6 4 0 16,-7-2 1-16,-8 0-2 15,-7 2 1-15,-6-2 0 0,-5 4-1 16,-5-2 0-16,-4 2-1 16,-4 0-33-16,-21 0-73 15,-11 0-41-15,-13-4-141 16</inkml:trace>
  <inkml:trace contextRef="#ctx0" brushRef="#br0" timeOffset="51390.4117">12250 5718 420 0,'-25'0'4'15,"6"-7"34"-15,7-2-7 16,3 2-3-16,3 2-6 16,1-1-3-16,5 1-5 15,0 1-3-15,0 1-6 0,5-1-8 16,7 1-2-16,3-1 3 16,9 2 1-16,6 0-1 15,6 2 2-15,4-2-2 16,5 2 2-16,5 0 4 15,5 0 1-15,5 0 4 16,4 4-3-16,7-2-1 16,6 2-1-16,4-1-1 0,5 2 3 15,6-1-2-15,3 1 0 16,3-1 1-16,4 2 0 16,8 2 1-16,-1-1-1 15,7 3-2-15,1 0 1 16,3-1 1-16,4-2-3 0,3 4 1 15,4-4-1-15,3 0 3 16,5-2 1-16,2 3-2 16,2-1 4-16,6-2-1 15,-2 2 2-15,4 2-2 0,2-2 0 16,3-1-1-16,4 1-1 16,-2-2-1-16,5-1 4 15,2-1-4-15,2-3 1 16,4 0-1-16,-3 0 1 15,3 0-2-15,6 0 1 16,-5 0-2-16,2-3 2 0,-2 1-1 16,4-2-1-16,2-1-1 15,-3 0 2-15,2 1-2 16,1-1-1-16,1-3 2 16,-2 3-2-16,-6-2 1 15,2 0 0-15,-4 0 0 0,-4 0 2 16,-3 0 4-16,-6-3 0 15,-3 2 1-15,-4-1 3 16,-10-4-5-16,-5 1 5 16,-7-2-1-16,-10 1-1 15,-11-1 3-15,-11 1-5 0,-16 3-1 16,-18 6-4-16,-23 4 1 16,-37 0-5-16,-31-13-77 15,-55-17-283-15</inkml:trace>
  <inkml:trace contextRef="#ctx0" brushRef="#br0" timeOffset="57687.2668">18046 16430 92 0,'-9'3'134'16,"0"1"-54"-16,-2-1-13 15,3 2-16-15,1-1-23 0,-3 1-12 16,3 1-8-16,0-3-4 16,2 1-1-16,-3-1 2 15,6-1 15-15,-1 0 7 16,1-1 1-16,2-1-2 16,0 0 2-16,9 0 0 0,11-5 0 15,9-3-3-15,13-7-3 16,12-1-3-16,13-7-8 15,12-2-2-15,8-7-1 16,11-2-5-16,8-3 0 16,12-5 2-16,6 0-1 0,4 1-1 15,-1-2 0-15,3 4-1 16,-4 3 0-16,-8 4-2 16,-10 3 0-16,-10 4 1 15,-13 8-1-15,-16 5-1 16,-14 2-11-16,-20 5-42 15,-15 5-3-15,-14 0-35 0,-10 0-33 16,-21 4-202-16</inkml:trace>
  <inkml:trace contextRef="#ctx0" brushRef="#br0" timeOffset="58093.5024">17870 16923 413 0,'-2'8'130'16,"2"-8"-96"-16,9 0 10 15,16-11-17-15,14-7-8 16,16-9 7-16,19-8 2 16,26-12-1-16,22-8 5 0,26-9-3 15,23-8-9-15,22-3-13 16,15-8-5-16,14-1 0 15,2-1-1-15,-4 4-2 16,-14 5 2-16,-18 10-1 0,-27 12 0 16,-28 12-19-16,-35 11-67 15,-29 0-143-15</inkml:trace>
  <inkml:trace contextRef="#ctx0" brushRef="#br0" timeOffset="62327.5337">10071 4552 411 0,'0'-15'9'16,"13"-6"22"-16,12-6-5 0,11-3-7 15,7-4-8-15,5 0 7 16,5-3-8-16,-1-1-8 15,4 6-1-15,-5 2 0 16,3 7-2-16,-6 1-42 0,-13 4-157 16</inkml:trace>
  <inkml:trace contextRef="#ctx0" brushRef="#br0" timeOffset="62436.936">10455 4284 617 0,'-26'0'19'0,"11"2"5"15,15 1-22-15,4-3-10 16,4-7-124-16</inkml:trace>
  <inkml:trace contextRef="#ctx0" brushRef="#br0" timeOffset="64343.0103">18953 14063 204 0,'0'0'7'0,"0"0"20"15,-2 0-6-15,-3 0-7 16,-4 0 22-16,2 0 15 16,-4 0 3-16,2-4-12 15,2 0 9-15,0 1-14 16,1 1 2-16,4 0-9 0,2-1-6 16,0-1-6-16,15 0-12 15,2-3-5-15,10 0 0 16,4 0-1-16,3 2 0 15,4-1-1-15,-2 6 1 16,-4 0 1-16,-5 2-28 16,-6 11-48-16,-11 1-24 0,-10 0-45 15,-3 1-97-15</inkml:trace>
  <inkml:trace contextRef="#ctx0" brushRef="#br0" timeOffset="64483.6241">18953 14130 396 0,'-23'0'78'0,"5"0"-5"15,9 0-24-15,9 0-5 16,9-3-18-16,19-8-23 16,15 0-1-16,9 1-2 15,15-3-1-15,5 2 1 0,5 1-25 16,4 1-88-16,-1-6-115 16</inkml:trace>
  <inkml:trace contextRef="#ctx0" brushRef="#br0" timeOffset="65311.7939">20903 13832 17 0,'-11'0'225'15,"2"0"-164"-15,1 0 35 16,1-2-37-16,-1-1 5 16,6-2 8-16,2 1-27 0,0-1-15 15,5-1-15-15,12-1-10 16,5 0-4-16,8 2 0 16,8-4 1-16,6 2-2 15,5-2-2-15,-3 4 4 16,1-1-2-16,-2 2 0 0,-7 4-19 15,-7 0-47-15,-10 0-32 16,-10 4-97-16</inkml:trace>
  <inkml:trace contextRef="#ctx0" brushRef="#br0" timeOffset="65468.011">20990 13923 456 0,'-15'4'4'0,"8"-4"46"15,7 0-19-15,12-4-3 16,12-1-17-16,8-4-8 16,9 0-1-16,6 2-2 0,5-2-2 15,0-3-79-15,-5-1-132 16</inkml:trace>
  <inkml:trace contextRef="#ctx0" brushRef="#br0" timeOffset="66202.3608">22400 13845 112 0,'-7'0'44'0,"0"0"23"15,0-4 7-15,0 1 13 16,0-1-21-16,1 0-10 16,-1 1-10-16,6-2-8 0,-1 1-6 15,2 1-2-15,0-1-9 16,2 0-7-16,6-1-4 16,9 0-5-16,2-1-2 15,6 1-2-15,2-1-1 16,4 3 1-16,0-1-2 15,-1 3 0-15,1 1-37 16,-4 0-15-16,-6 0-17 0,-7 0-34 16,-5 0-81-16</inkml:trace>
  <inkml:trace contextRef="#ctx0" brushRef="#br0" timeOffset="66374.2174">22379 13903 465 0,'-11'0'37'16,"6"0"7"-16,5 0-8 16,9 0 6-16,12-5-29 0,13-2-10 15,10 0-4-15,7-2 1 16,7 2 0-16,5 0-19 16,1-4-81-16,-1-3-131 15</inkml:trace>
  <inkml:trace contextRef="#ctx0" brushRef="#br0" timeOffset="66936.6654">23451 13779 279 0,'-2'0'46'16,"2"-6"42"-16,0 3-49 16,0-2-5-16,0 3 6 0,0-3-5 15,0-1 1-15,8 1-11 16,1-2 3-16,4-3-4 16,8 3-9-16,2-1-7 15,3 1-6-15,1-1 0 0,-3 5-1 16,3-1-1-1,-5 4 0-15,0 0-6 0,-7 0-57 16,-2 0-40-16,-7 4-78 16</inkml:trace>
  <inkml:trace contextRef="#ctx0" brushRef="#br0" timeOffset="67077.2584">23498 13795 549 0,'20'-5'75'0,"12"-5"-50"16,13 0-25-16,11-2 0 16,5-8-60-16,7-10-303 0</inkml:trace>
  <inkml:trace contextRef="#ctx0" brushRef="#br0" timeOffset="70717.7228">10114 4479 413 0,'-14'3'24'0,"2"-3"12"16,4 0 2-16,1 0-3 15,4 0 11-15,1 0-11 0,2-7 0 16,3-2-9-16,11-5-9 16,10-4-3-16,10-2 2 15,10-5-3-15,4-3-2 16,9-2-8-16,4-5-1 0,4 2 1 16,-2-3-3-16,-2 4 1 15,-7 4 0-15,-9 3-1 16,-13 7 1-16,-12 7 0 15,-12 7-1-15,-8 4 2 16,-19 11-6-16,-15 12 2 0,-13 6-20 16,-9 6 7-16,-7 4 11 15,2-1 4-15,2-3 0 16,4-2 0-16,6-4 0 16,8-8 0-16,12-5 2 15,6-3 2-15,11-8 6 16,12-5 5-16,5-4 16 15,25-15-10-15,11-12-9 0,15-8-4 16,14-4-4-16,8-3-3 16,-2 5 0-16,-5 3 0 15,-14 2-91-15,-19 4-231 0</inkml:trace>
  <inkml:trace contextRef="#ctx0" brushRef="#br0" timeOffset="71592.6641">12335 15862 655 0,'-31'16'5'16,"6"-7"6"-16,8-2 31 0,8-3 8 15,8-4-12-15,1 0-6 16,14-5-12-16,14-10-6 16,8-2 1-16,13-7-2 15,5-2-4-15,7-5-5 16,5 1-1-16,-1-1-4 15,0 3 2-15,1 1 0 0,-5 4 0 16,-5 5-18-16,-9 6-26 16,-8 6-36-16,-14 6-40 15,-14 0-59-15</inkml:trace>
  <inkml:trace contextRef="#ctx0" brushRef="#br0" timeOffset="71780.1509">12523 16048 613 0,'-32'20'47'0,"8"-10"-3"0,13-5 5 16,11-5-5-16,20-14-15 15,19-12-24-15,13-12-2 16,20-8-1-16,11-8-1 16,7 0 1-16,1 1-2 15,-1 5-20-15,-9 9-53 16,-16 5-45-16,-15 7-136 15</inkml:trace>
  <inkml:trace contextRef="#ctx0" brushRef="#br0" timeOffset="71920.7687">12957 15875 411 0,'9'-11'-38'16</inkml:trace>
  <inkml:trace contextRef="#ctx0" brushRef="#br0" timeOffset="77702.7068">14727 16101 529 0,'-1'0'42'15,"-10"-5"-32"-15,11-7 36 0,2 1-17 16,18-6-20-16,8-5 7 16,14-4 15-16,9-2 3 15,10-4-8-15,7 2-6 16,5-2-11-16,0 3-6 15,1 8-1-15,-4 4-2 0,-9 9-4 16,-12 6-80-16,-17 2-79 16,-21 3-357-16</inkml:trace>
  <inkml:trace contextRef="#ctx0" brushRef="#br0" timeOffset="77827.649">14873 16210 589 0,'16'0'205'16,"31"-29"-207"-16,21-15-2 16,20-13-36-16,16-21-189 0</inkml:trace>
  <inkml:trace contextRef="#ctx0" brushRef="#br0" timeOffset="79280.6643">10502 2933 462 0,'0'-23'4'0,"0"-1"31"16,-5-2 10-16,-2 2-13 15,-2-2 9-15,-4 4 7 16,-3 0-16-16,-5 2-3 0,-4 5-11 16,-8 2-9-16,-4 1-4 15,-7 4-2-15,-2 5 3 16,-6 3-3-16,-6 0 0 15,-5 7 3-15,0 9-1 0,-3 7 1 16,-5 6-4-16,0 7-1 16,3 4 0-16,3 5-1 15,1 7 0-15,6 1 1 16,9 2-1-16,8 3 1 16,4-1-3-16,6 2 2 15,6 0-1-15,7 1 2 0,2 8-2 16,4 0 1-16,0 5 0 15,5 4 1-15,2 3 0 16,2 2-1-16,3-4 0 16,0 4 0-16,8 0 1 15,8-2-1-15,4 1 0 16,2-4 1-16,5-3 1 16,2-1 0-16,1-1 0 0,1-10-1 15,3-2 2-15,0-7 2 16,3-5 1-16,6-5-1 15,4-6-2-15,4-4-1 16,8-5 0-16,-2-3-1 0,2-6 0 16,1-2 0-16,-5-6 0 15,0-4 0-15,-8-4 0 16,2-3 2-16,-8-2 4 16,0-13 3-16,-7-9 11 0,0-8-3 15,-6-11 2 1,1-11-5-16,0-8-3 0,0-6-3 15,0-3-2-15,3 0-3 16,-6-3-2-16,3 5-1 16,-4-1 0-16,-1-1 0 15,-4-3 3-15,-6-4 1 0,-1-6 2 16,1-3-1-16,-4-8-4 16,0-2 1-16,-3-3-2 15,-4 0-1-15,-3 5-2 16,-2-1 5-16,-11 2-4 15,-8 4 2-15,-9 8-2 0,-6 0 0 16,-4 9 1-16,-3 5 0 16,-2 11-1-16,-3 5 0 15,-1 9 0-15,1 10 1 16,-1 9-1-16,3 8 1 16,1 9 2-16,0 7-3 15,8 2-20-15,5 16-34 0,4 0-37 16,5-6-178-16</inkml:trace>
  <inkml:trace contextRef="#ctx0" brushRef="#br0" timeOffset="80218.098">12671 5850 684 0,'-28'-3'2'0,"3"-3"-3"16,7 4 3-16,7 2-1 15,6 0-2-15,3 0 4 16,2 0 1-16,0 0-5 16,9 0-2-16,10 0 4 0,10-1 18 15,16-5 13-15,9-3-7 16,11-3-14-16,8 0-2 16,12-3-2-16,7 1 2 15,3-2 1-15,10-4 0 16,12-1 0-16,14-2 0 0,9 0-4 15,11-2 3-15,11 0-5 16,10 0-3-16,4 5 3 16,7-2-4-16,4 3 1 15,11 1 2-15,1 0-4 16,4-2 1-16,4 1 1 0,8-1 1 16,-1 1-2-16,3-3 0 15,6 0 2-15,-1-1 4 16,0 1 1-16,4-2-1 15,-2 5 0-15,0-3-1 16,-3 3 0-16,2 1 1 16,-10 0-4-16,-5 4-1 0,-4-1 2 15,-9 3-4-15,-12 1 4 16,-12 1-3-16,-14 3 1 16,-13-1-2-16,-12 0 2 15,-13 1 0-15,-17-1 0 16,-14 2-2-16,-17-4 1 0,-13 3 3 15,-15 1-1-15,-16 1-5 16,-12 2 5-16,-12 2-3 16,-6 1-30-16,-26 0-75 15,-18 0-155-15</inkml:trace>
  <inkml:trace contextRef="#ctx0" brushRef="#br0" timeOffset="80530.5801">16767 5549 396 0,'22'1'382'16,"19"-1"-391"-16,23-10 2 16,23-3 7-16,28-4 1 15,24-5 0-15,14-5 3 16,13 1 2-16,14-3-1 16,5-1-3-16,-4 3-1 0,-1 2 1 15,-8 4-42-15,-16-1-76 16,-16 1-136-16</inkml:trace>
  <inkml:trace contextRef="#ctx0" brushRef="#br0" timeOffset="81530.6618">2913 3934 519 0,'0'-16'4'0,"0"0"-2"15,-2 4-2-15,2-1 0 16,0 4 1-16,-3 3 1 16,1-3 2-16,-1 1 8 0,1 1 14 15,-1 0 16-15,-1 2-5 16,1-1-3-16,1 3-8 16,0-1 1-16,2 3 2 15,0 1-14-15,0 0-12 16,0 0-6-16,2 6-6 15,5 10 5-15,3 6 1 0,5 7 1 16,-1 4 2-16,1 7 2 16,1-2 1-16,0 3-2 15,-2-3 1-15,-1 0 1 16,0-2 1-16,0-4 2 16,-1-4 0-16,2-3-1 15,6-5 1-15,3-10 1 0,8-10 3 16,12-8 8-16,13-28 7 15,18-17 7-15,18-24-8 16,22-20-7-16,16-16-4 16,20-14-1-16,7-13 2 0,11-4-4 15,6-4 2-15,-2 7-2 16,-7 2-1-16,-9 12-3 16,-13 13-2-16,-20 21-4 15,-20 24 0-15,-22 17 0 16,-29 15-20-16,-31 10-103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8:10:19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12054 4553 788 0,'-7'-17'4'0,"0"4"24"0,3 8 14 16,4 5-22-16,0 5-16 16,0 17-11-16,0 6 2 15,0 13 2-15,0 5 4 16,7 4 0-16,0-1 0 16,-2-5 0-16,3-6-1 0,1-12 1 15,-4-8-1-15,0-5 0 16,2-8 1-16,-2-5-1 15,5-4 10-15,-3-10 11 16,6-5-7-16,-2-1-8 16,-1 3-1-16,0 0-2 0,-5 7 1 15,0 2-1-15,-3 5-2 16,3 3-1-16,-3 0-6 16,6 7-4-16,-1 5 6 15,2 3 2-15,3 1 1 16,3 2 4-16,3-4-3 15,-2-2 0-15,2-3 2 0,1-7-1 16,-1-2 2-16,0-5 2 16,-2-11 2-16,-2-6-1 15,1-4-2-15,-8-4 3 16,0-3 4-16,-5-1-4 16,-2 4-1-16,0 1-2 0,-2 6-4 15,-3 5 0-15,0 6-1 16,1 7-2-16,-1 5-5 15,3 5-35-15,2 12-12 16,0 5-20-16,7 1-94 16,4 0-182-16</inkml:trace>
  <inkml:trace contextRef="#ctx0" brushRef="#br0" timeOffset="203.1266">12564 4948 864 0,'2'5'13'16,"-2"-1"30"-16,0 1-26 15,0 11-17-15,0 9-7 16,0 9 6-16,0 7 1 16,0 7 1-16,0 0 0 0,0-1-6 15,-2-7-33-15,-5-11-64 16,2-11-152-16</inkml:trace>
  <inkml:trace contextRef="#ctx0" brushRef="#br0" timeOffset="1078.053">12135 3917 618 0,'0'-15'34'15,"-2"3"21"-15,0 2 17 16,1 4-31-16,-1 6-9 16,0 0-17-16,0 6-18 0,-4 9-9 15,-1 8 10-15,0 4 1 16,-5 5 2-16,-1 1-1 15,1-3 0-15,0-3 0 16,2-8 2-16,3-5-1 16,2-7 0-16,1-7 0 15,4 0 6-15,0-14 9 16,0-5-11-16,5-10-4 0,4-4 2 16,2-5 2-16,-2 1-1 15,2 0 2-15,-6 5 4 16,2 6 4-16,-3 8-3 15,-2 6-6-15,0 3 2 16,-1 7-1-16,3 2-7 0,1 11-12 16,2 8 3-16,6 6 9 15,1 6 1-15,6 0 0 16,-1 3 1-16,3-5-3 16,4-3 5-16,-1-4-2 0,0-2 0 15,-2-6 0-15,-8-5-31 16,-10-9-149-16</inkml:trace>
  <inkml:trace contextRef="#ctx0" brushRef="#br0" timeOffset="1781.2307">13065 4693 336 0,'-2'0'265'0,"-5"0"-239"0,5 0 37 15,1 0-3-15,1 0-11 16,0 0-16-16,0 0-12 15,10 0-6-15,10 0 3 16,9-4 10-16,7-1-8 16,6 3-15-16,5-1-4 0,1-1-1 15,1 2-13-15,-9-5-70 16,-10-4-227-16</inkml:trace>
  <inkml:trace contextRef="#ctx0" brushRef="#br0" timeOffset="4626.33">14169 4461 666 0,'-17'-13'11'15,"4"2"20"-15,9-1 37 16,4 1-40-16,11 1-20 16,10-1-7-16,10 4-1 0,3 2-1 15,3 5 2-15,2 0-1 16,-5 6 0-16,-4 11-2 15,-9 0 3-15,-4 10-4 16,-12 4 2-16,-5 1-1 0,-8 5 2 16,-13-3 1-16,-2 0 1 15,-2-3 2-15,0-9-3 16,5-4 7-16,4-5 6 16,5-3-4-16,8-4-2 15,3-2-2-15,6-4-4 16,18 0 0-16,10 0 15 15,11-2 7-15,9-6-13 0,3 1-7 16,3 2-4-16,-1 0-2 16,-10-4-78-16,-8-2-217 15</inkml:trace>
  <inkml:trace contextRef="#ctx0" brushRef="#br0" timeOffset="6564.3971">15654 4266 162 0,'-2'-9'435'0,"-3"-3"-407"0,-4-1 58 16,0 5-20-16,-2-3-51 15,-3 5 1-15,-2 3-4 16,-2 3-5-16,-5 0-7 15,-3 9 1-15,1 3-1 16,2 4-1-16,3 0 2 0,2 1 0 16,6-2 1-16,5 0-2 15,4 0-2-15,3 0 3 16,8 1 0-16,8 0 0 16,9 0 0-16,2 0 1 0,2 2-1 15,-2-2 1-15,-2 2-1 16,-4 1 0-16,-8 3 1 15,-6 0 1-15,-7 2 1 16,0 2 2-16,-16 0 1 16,-7-1 0-16,-6-4 2 0,-3 1-5 15,-2-8-1-15,5-3-1 16,4-4-2-16,8-7-24 16,12 0-28-16,5-10-62 15,9-10-313-15</inkml:trace>
  <inkml:trace contextRef="#ctx0" brushRef="#br0" timeOffset="6814.3388">15940 4414 802 0,'0'-3'23'0,"0"-1"-20"15,0 3 49-15,0 1-34 16,0 5-20-16,0 7-5 16,0 6 4-16,0 7 3 0,0 6 3 15,0 2-4-15,0 1 4 16,0 0 1-16,0-2-5 16,0-7-27-16,0-5-40 15,0-11-51-15,0-9-100 16</inkml:trace>
  <inkml:trace contextRef="#ctx0" brushRef="#br0" timeOffset="7022.0481">15929 4302 773 0,'-7'-13'32'15,"5"1"-3"-15,2 1 26 16,7-1-36-16,10 3-18 15,5-2-5-15,7 2 2 16,3 2 4 0,3 3-1-16,-2 4-4 15,-5 0-37-15,-5 8-42 16,-6 7-71-16,-12 4-96 16</inkml:trace>
  <inkml:trace contextRef="#ctx0" brushRef="#br0" timeOffset="7193.9181">16010 4434 529 0,'-3'3'27'16,"3"-3"-18"-16,6 0 33 0,10 0 5 15,6-5-4-15,3-2-16 16,2 1-8-16,2 0-10 16,-4 2-6-16,-4 2-3 15,-1 2-47-15,-7 0-119 16,-12 6-267-16</inkml:trace>
  <inkml:trace contextRef="#ctx0" brushRef="#br0" timeOffset="7350.1255">16015 4668 283 0,'0'1'340'0,"2"-1"-327"15,16 0 14-15,5 0-18 16,12-7-5-16,8 0-2 15,1-3-2-15,8 0-23 16,-3 0-143-16</inkml:trace>
  <inkml:trace contextRef="#ctx0" brushRef="#br0" timeOffset="7647.0216">16629 4143 732 0,'-5'-29'109'15,"0"10"-92"-15,0 1 20 16,5 11-8-16,-1 5-10 16,-3 2-9-16,4 13-21 0,-1 13-2 15,-1 16 10-15,2 13 1 16,0 13 0-16,0 12 1 15,0 11 1-15,3 3 3 16,5 3-3-16,3-8 3 0,1-5-2 16,3-12-29-16,4-17-34 15,3-15-73-15,0-18-56 16,3-15-321-16</inkml:trace>
  <inkml:trace contextRef="#ctx0" brushRef="#br0" timeOffset="8396.9572">17076 4366 822 0,'-3'-3'6'0,"-1"-14"-6"16,1 17 12-16,3 0-4 0,-2 17-23 16,-2 7 10-16,3 7 4 15,1 8-1-15,0 4 2 16,0 2 1-16,0-4 0 15,1-6 1-15,5-8-1 0,-1-7 0 16,3-9-1-16,-1-8-1 16,1-3 5-16,7-9 11 15,-3-7-2-15,7-6-8 16,-5 0-2-16,0 0-1 16,-1 2-1-16,-5 6 2 15,-1 4 2-15,-2 2-1 0,-3 5-1 16,-2 3-2-16,1 0-1 15,3 0-6-15,-2 9-4 16,5 3 7-16,-2 6 2 16,3 0 1-16,2-1 1 15,1 0-1-15,2-5 1 16,1-3 0-16,-1-5 0 0,6-4 4 16,-1 0 3-16,0-13 8 15,2-3-4-15,-3-4-2 16,0-3 2-16,-7-4-2 0,-2-1-3 15,-4 0-1-15,-4-3-2 16,0 4-4-16,-8 1 1 16,-5 8-2-16,3 2-1 15,-3 6-14-15,6 7-29 16,0 3-45-16,3 0-190 16</inkml:trace>
  <inkml:trace contextRef="#ctx0" brushRef="#br0" timeOffset="9724.9512">17181 3831 516 0,'1'-7'50'0,"-1"0"-11"16,0 3 18-16,0 4-10 15,0 0-5-15,0 0-30 16,0 5-30-16,0 11 2 15,-3 3 10-15,-6 2 7 0,0 1 1 16,-2 4-1-16,3-6 2 16,-2-4-1-16,5-6 0 15,-1-4 0-15,5-3 0 16,1-3 3-16,0 0 13 16,0-10 16-16,3-8-15 15,2-7-14-15,2-4 5 0,3-2 2 16,-3-2-4-16,0 5 1 15,-4 1-1-15,3 7 2 16,-2 4 3-16,0 6 0 16,-1 4-2-16,0 5-4 15,3 1-5-15,-1 0-6 16,5 5 0-16,0 4 1 0,2 7 2 16,3-2 1-16,-1 4-3 15,3 0 3-15,-3 3 2 16,2 1-3-16,0 6 3 15,-1 0-6-15,-3-3-62 0,-5-3-110 16</inkml:trace>
  <inkml:trace contextRef="#ctx0" brushRef="#br0" timeOffset="10631.1904">17571 4703 691 0,'0'-8'43'0,"0"-2"-16"0,0 7 44 16,0 0-36-16,0 3-19 15,2 0-12-15,-1 5-11 16,1 8-2-16,0 6 9 15,1 4 0-15,-1 5 2 16,-2 5 0-16,0-3 0 0,0-1-1 16,0-6-37-16,2-7-37 15,3-12-81-15,2-4-300 16</inkml:trace>
  <inkml:trace contextRef="#ctx0" brushRef="#br0" timeOffset="11052.9899">17804 3917 655 0,'0'-5'9'0,"0"-5"32"16,0 7 37-16,0 0-35 16,0 3-17-16,7 0-18 15,6 3-6-15,8 8 0 0,4 4 5 16,9 10-2-16,6 12 1 15,3 13-5-15,0 17 7 16,0 8-5-16,-5 10-1 16,-8 10 1-16,-8 5-2 15,-10 2 0-15,-12-4 0 16,-1-4 1-16,-17-1 0 0,-12-9 2 16,-11-11-19-16,-7-10-71 15,-4-13-267-15</inkml:trace>
  <inkml:trace contextRef="#ctx0" brushRef="#br0" timeOffset="11724.8518">18577 4932 726 0,'12'-11'56'0,"-7"-1"-51"16,-1 5 23-16,1 1 1 15,3 6-15-15,2 0-13 0,-3 11 0 16,2 11 1-16,-1 9 3 16,-3 11 3-16,-5 9 1 15,-3 6-2-15,-11 3-2 16,-6-1-2-16,-4-3 0 15,-1-5 1-15,-4-5-12 0,2-6-45 16,-4-13-93-16,2-11-303 16</inkml:trace>
  <inkml:trace contextRef="#ctx0" brushRef="#br0" timeOffset="12474.753">19519 4177 744 0,'0'-5'3'16,"0"5"24"-16,0 0-11 16,2 10-30-16,-1 10 0 0,-1 3 13 15,2 8 3-15,0-1 5 16,0-2 1-16,1-1-2 16,0-2-1-16,1-7-2 15,2-7-2-15,-1-4 2 16,2-3 2-16,0-4 4 15,3-2 9-15,0-9 6 0,3-3-6 16,-2-2-9-16,-1-2 3 16,-1 5-5-16,-4 2-3 15,0 4-2-15,-4 6-4 16,1 1 2-16,2 1-7 16,-1 14-3-16,4-3 7 0,2 8 2 15,1-2 2-15,2-2-1 16,1-2 1-16,1-5 1 15,6-2-1-15,-3-7 0 16,7 0 3-16,-1-2-2 16,1-10 1-16,-3-4 1 15,-3-6 8-15,-2-5 10 0,-6-3-3 16,-9-2-1-16,-1-2-7 16,0-2-3-16,-6 4-4 15,-4 6-2-15,1 4-1 16,0 6 0-16,1 5-2 0,7 0-20 15,1 3-29-15,0-3-25 16,1-5-161-16</inkml:trace>
  <inkml:trace contextRef="#ctx0" brushRef="#br0" timeOffset="13193.4458">19528 3403 700 0,'0'-7'28'16,"0"2"22"-16,0 3 5 16,0 2-37-16,0 2-21 15,0 10-11-15,-4 6 11 16,-5 7 3-16,-4 7 1 0,1 4-2 15,-5-2 4-15,3-2-1 16,1-6-1-16,3-4 1 16,3-13-1-16,3-6 2 15,3-3 0-15,1-3 11 16,0-15 7-16,3-9-18 0,6-9 0 16,1-4 3-16,3-5 6 15,0 0 3-15,0 4-5 16,-3 4 0-16,-3 10 0 0,0 7-3 0,-1 8-1 0,1 5-5 31,-1 7 2-31,4 2-7 16,5 13 0-16,0 7-3 15,6 8 4-15,0 3 3 16,3 0 2-16,0 1-3 16,0-4 2-16,0-1 2 0,-5 0-2 0,-3-4-8 0,-7-5-58 15,-7-10-180-15</inkml:trace>
  <inkml:trace contextRef="#ctx0" brushRef="#br0" timeOffset="13693.4348">20006 4602 715 0,'12'-13'99'0,"-2"1"-80"0,-5-1 41 0,3 6-21 15,-1 3-21-15,0 4-5 16,-1 0-6-16,0 15-7 31,-1 8-5-31,-3 7 3 0,-2 8 3 0,0 5 0 0,-4 2 1 32,-5-1 0-32,0-3-11 15,0-7-43-15,4-11-31 0,5-10-127 0</inkml:trace>
  <inkml:trace contextRef="#ctx0" brushRef="#br0" timeOffset="14099.6758">20591 4389 678 0,'-6'-3'33'0,"4"-4"54"0,2 1-23 16,0 1-37-16,15-2-7 15,7-2-14-15,8-2-4 16,6 4 0-16,3-3 3 16,1 0-3-16,-3 5 0 0,-6 2-2 15,-6-1-2-15,-8 2-39 16,-9 2-51-16,-4-1-61 15,-4-5-144-15</inkml:trace>
  <inkml:trace contextRef="#ctx0" brushRef="#br0" timeOffset="14255.8823">20790 4206 697 0,'-2'0'80'0,"2"0"-41"15,0 3-32-15,0 12-19 16,0 10 19-16,4 3 13 0,-1 6 0 15,1 3-11-15,-1 6-6 16,2-2 0-16,-4 4 1 16,3-8-32-16,3-8-158 15</inkml:trace>
  <inkml:trace contextRef="#ctx0" brushRef="#br0" timeOffset="14787.0909">21659 4142 782 0,'0'-18'34'0,"0"1"-2"15,13 3-27-15,6 2-6 16,6 1 4-16,2 2 2 15,-1 5-1-15,1 4 2 16,-5 0-2-16,-1 4-3 16,-7 12-1-16,-3 6-1 0,-9 3-1 15,-2 8 1-15,-9 5 2 16,-6 1 1-16,-6-1 0 16,-1-3 1-16,0-3-2 15,5-7 0-15,2-5-1 16,6-8 1-16,4-2-1 15,5-3-1-15,0-7-1 0,16 0 4 16,9 0 9-16,11 0 4 16,11-4-11-16,6 1-4 15,3-3-1-15,0 1-44 16,-2-4-156-16</inkml:trace>
  <inkml:trace contextRef="#ctx0" brushRef="#br0" timeOffset="15427.6703">22970 3985 717 0,'0'-18'21'0,"0"0"-16"15,-10 7 32-15,-4 4-21 0,-1 3-13 16,-7 4-8-16,2 0 1 15,-4 2 2-15,7 11-2 16,2-3 2-16,5 5-1 16,6-1 1-16,4 4 1 15,2 0 0-15,12 2 2 0,6 0 0 16,3 4 2-16,5 1 0 16,-1-2-2-16,-3 5 0 15,-4-3 0-15,-5 4 3 16,-6-1 1-16,-8-4 1 15,-1-1-3-15,-1-3 1 16,-16-7 1-16,-2 0 2 0,-8-6-1 16,-4-5-1-16,-3-2-1 15,4 0-2-15,-1-9-4 16,13-9-40-16,11 0-51 16,7-4-62-16</inkml:trace>
  <inkml:trace contextRef="#ctx0" brushRef="#br0" timeOffset="15662.0124">23396 4074 465 0,'-5'-4'286'0,"-2"2"-281"16,4 2 36-16,-1 4-33 0,3 12-12 15,-3 5 11-15,1 7 0 16,3 5-1-16,-2 4-2 16,2 2-2-16,0-3 2 15,0-4-1-15,0-7-65 16,0-7-55-16,2-12-66 16</inkml:trace>
  <inkml:trace contextRef="#ctx0" brushRef="#br0" timeOffset="15896.3844">23316 3956 770 0,'-3'-13'20'16,"3"-3"-20"-16,9 3 28 15,16-1-29-15,7 2 2 16,7 1-1-16,7 2 0 0,-3 4 0 15,2 4 0-15,-8 1 0 16,-9 2-2-16,-9 11-60 16,-15 2-32-16,-4 7-48 15,-17-1-89-15</inkml:trace>
  <inkml:trace contextRef="#ctx0" brushRef="#br0" timeOffset="16052.6198">23392 4134 511 0,'6'0'108'16,"11"-3"-82"-16,3-6 26 16,5 0-33-16,6 0 3 0,1 0-10 15,-1 2-9-15,-2 5-3 16,-7 2-2-16,-4 0-34 16,-7 6-115-16,-9 6-122 15</inkml:trace>
  <inkml:trace contextRef="#ctx0" brushRef="#br0" timeOffset="16224.4763">23447 4339 356 0,'2'6'107'0,"16"-6"-56"16,11 0 76-16,12 0-66 0,10 0-23 15,8-4-23-15,4-1-11 16,5-2-3-16,-5-4-2 15,-4-1-123-15</inkml:trace>
  <inkml:trace contextRef="#ctx0" brushRef="#br0" timeOffset="16661.9429">24058 3598 284 0,'0'-11'466'16,"0"5"-466"-16,0 6 26 16,7 3-24-16,1 16-11 0,-1 8 1 15,0 16 12-15,-2 12 0 16,-2 16 1-16,-3 15 13 15,-1 13 3-15,-6 10-7 16,2 0-7-16,-1-5-2 16,6-8-1-16,0-16 0 15,16-14-1-15,6-19-10 0,7-12-30 16,1-17-64-16,4-18-121 16</inkml:trace>
  <inkml:trace contextRef="#ctx0" brushRef="#br0" timeOffset="17271.2823">24484 3790 757 0,'-2'-6'13'0,"2"2"17"16,0 4-10-16,0 15-34 15,-2 10 2-15,-1 10 8 16,1 5 4-16,-1 10 2 0,1-2-1 16,-1-1 1-16,3-5 2 15,0-6-1-15,0-8 1 16,0-10-2-16,5-5 1 15,0-11-2-15,3-2 6 16,-1-5 3-16,5-12-5 0,-2-3-2 16,4 0-2-16,-1-1 1 15,-2 4-1-15,-3 2 0 16,-3 7-1-16,-2 2 3 0,-1 6 2 16,0 0-3-16,0 0-9 15,-1 6 0-15,1 5 5 16,2 3 2-16,1 1 0 15,-2 2-1-15,7-1 1 16,-3 0 0-16,3-2 1 16,5-1 0-16,-1-6-1 15,4-4 3-15,2-3 6 0,1 0 8 16,-1-10-3-16,-2-5-3 16,0-5 0-16,-4-3 3 15,-2-3-3-15,-4-1-3 16,-4-2-3-16,-4 3-4 15,0 1-1-15,-2 6-2 16,-7 6-1-16,-1 6 1 0,-2 7-16 16,2 0-40-16,1 8-30 15,1 6-52-15,3-1-144 16</inkml:trace>
  <inkml:trace contextRef="#ctx0" brushRef="#br0" timeOffset="17552.545">24943 4232 724 0,'-3'0'25'0,"3"0"-18"0,0 2 32 16,0 9-49-16,0 3 1 16,0 8 17-16,0 1-2 15,-3 7-4-15,-3 0 3 16,-5 2-1-16,-1-3-6 0,-1-4-94 16,-1-9-130-16</inkml:trace>
  <inkml:trace contextRef="#ctx0" brushRef="#br0" timeOffset="18021.2244">24656 3344 663 0,'7'-9'6'16,"-1"2"15"-16,-5 5 19 15,-1 2-24-15,0 8-32 0,-8 9 6 16,-5 6 9-16,-3 6 2 16,-6 5-1-16,2 0 0 15,1-4 1-15,0-1 0 16,7-6 1-16,5-7-2 15,1-5 0-15,4-7 0 16,2-4 5-16,0-6 12 0,8-8-1 16,3-6-7-16,-1-5 0 15,5-1 7-15,-3 0 2 16,1 3 0-16,0 3-5 16,-3 8-5-16,1 5-2 15,0 3-3-15,-1 4-3 16,5 4-1-16,3 10-1 0,2 8 1 15,1 6-1-15,3 1 2 16,-3 8 0-16,4-1 0 16,-3 1-20-16,2-3-64 0,0-3-39 15,1-12-101-15</inkml:trace>
  <inkml:trace contextRef="#ctx0" brushRef="#br0" timeOffset="18333.6991">25266 3498 781 0,'-5'-4'6'0,"3"-1"20"15,6 5 2-15,16 7-29 16,5 14 2-16,9 6 8 16,5 10 11-16,2 13 1 15,-4 7 2-15,-6 15-8 0,-14 8-7 16,-14 11-3-16,-3 7-3 16,-15 2-1-16,-14-7 2 15,-7-6 0-15,-11-10-1 16,-3-16-54-16,-5-13-77 15,-5-16-493-15</inkml:trace>
  <inkml:trace contextRef="#ctx0" brushRef="#br0" timeOffset="19536.7436">11415 3523 525 0,'0'-9'9'0,"0"-4"42"16,0 6 17-16,0-2-23 15,0 4-3-15,0 1-2 16,0 1-7-16,0 1-7 15,0 2-4-15,0 0-11 16,0 0-8-16,-2 3-6 16,-2 10-2-16,0 10 4 0,-3 11 0 15,-3 13 2-15,-8 20-1 16,-6 15 2-16,-7 20 4 16,-4 18 2-16,-3 11 3 15,1 12 4-15,3 7-3 16,5 5 4-16,5 2 6 15,10-3-7-15,10 1-4 0,4-6-5 16,11-3-3-16,18-8-2 16,14-10 1-16,13-10-2 15,17-11 1-15,8-16-21 16,13-20-77-16,4-22-324 16</inkml:trace>
  <inkml:trace contextRef="#ctx0" brushRef="#br0" timeOffset="20442.9223">25716 3207 621 0,'-6'-13'3'0,"3"3"28"15,1 1 23-15,2 1-6 16,0 3-6-16,0 2-9 0,14 3-17 16,6 0-14-16,9 3 1 15,10 15-2-15,10 7 3 16,6 13 0-16,8 12 1 16,1 14-1-16,4 13 2 15,-4 15-1-15,-5 12 0 16,-5 9-1-16,-12 7-4 15,-10 2 0-15,-15 0 0 0,-9-5 0 16,-8-7 1-16,-6-5-1 16,-15-10 1-16,-6-10 0 15,-11-7 0-15,-9-8 4 16,-2-8 0-16,-9-12-2 16,-5-12 0-16,2-7 0 0,2-19-26 15,5-12-134-15</inkml:trace>
  <inkml:trace contextRef="#ctx0" brushRef="#br0" timeOffset="21989.6804">3883 5026 630 0,'-13'-12'2'16,"-6"1"2"-16,-1 2 34 0,-1 6-18 16,-2 3-9-16,-3 0 3 15,-1 7-6-15,0 9-4 16,3 7-2-16,4 7-1 16,1 2-2-16,9 1 0 15,6 1 0-15,4-2 0 16,4-4 0-16,13-2-2 15,3-5 3-15,8-6 0 0,0-5 2 16,6-9-1-16,2-1 2 16,0-3 1-16,-3-14 1 15,-7-2 0-15,-4-5 1 16,-5 1 3-16,-9-1 5 16,-6 1 3-16,-2 1 9 15,0 1-6-15,-2 2 6 0,-5 0-5 16,1 5-7-16,-1-1-3 15,4 8-2-15,1 2-2 16,2 3-5-16,0 2 0 16,0 2-8-16,7 13-3 15,4 5 7-15,2 9 0 0,3 7 1 16,2 9-1-16,-2 6 4 16,2 7-3-16,-2-2 3 15,0 0-2-15,-1-8 0 16,0-4 2-16,0-8-1 0,4-7-24 15,1-14-48-15,4-11-93 16,0-4-220-16</inkml:trace>
  <inkml:trace contextRef="#ctx0" brushRef="#br0" timeOffset="22505.2564">4320 5046 700 0,'-7'0'3'0,"1"-5"15"16,5-2 36-16,1-1-37 15,0-1-8-15,7 1-8 16,3-3-2-16,7-3 1 0,5 1 3 15,-3-3-3-15,1 0 0 16,-3 0 1-16,-2 7 0 16,-6 0 1-16,-6 6 2 15,-3 3 15-15,0 0 5 0,-12 3-17 16,-5 8-11-16,0 5 2 16,-3 4 2-16,-2 1 0 15,5 0 0-15,5 1 2 16,0-3-2-16,10-1 0 15,2-4-2-15,2 0 1 0,13-3 1 16,8 0 0-16,5-2 1 16,5 0 1-16,3-1-2 15,-3 2 2-15,-1 0-2 16,-6 7 0-16,-6-1 1 16,-7 8 3-16,-4 1 0 15,-7 7 0-15,-2 1-1 0,-4-1 1 16,-9 3 0-16,-1-5 0 15,-2-5-1-15,2-7-3 16,3-7-38-16,3-9-47 16,5-2-36-16,3-18-245 15</inkml:trace>
  <inkml:trace contextRef="#ctx0" brushRef="#br0" timeOffset="22848.978">4929 4539 541 0,'0'-3'178'0,"0"1"-148"15,0 2 5-15,0 3-38 0,0 17-10 16,3 7 9-16,1 14 14 15,4 13 6-15,-3 10-1 16,2 14 1-16,0 8-6 16,0 6-3-16,1 3-4 0,0 0 0 15,1-5-1-15,0-8 1 16,2-11-1-16,-4-10 0 16,0-12 0-16,-4-12-1 15,4-14-1-15,-7-8-6 16,0-14-30-16,0-1-63 15,-5-18-52-15</inkml:trace>
  <inkml:trace contextRef="#ctx0" brushRef="#br0" timeOffset="23083.3498">4620 4857 764 0,'-11'-11'4'16,"2"0"0"-16,3 1 18 0,5 2 9 15,1 5-17-15,0-1-9 16,1 3-10-16,13 1 0 16,1 0 4-16,7 8-13 15,3 7-90-15,-2 5-43 16,2-1-200-16</inkml:trace>
  <inkml:trace contextRef="#ctx0" brushRef="#br0" timeOffset="23255.2115">5112 5142 786 0,'9'6'37'0,"0"-5"-22"15,-7-1 21-15,0 0-19 16,1 0-17-16,-1 0-3 0,0 0-29 16,-2 4-96-16,0-4-280 15</inkml:trace>
  <inkml:trace contextRef="#ctx0" brushRef="#br0" timeOffset="31098.6039">12203 5786 421 0,'-4'0'41'0,"3"0"-10"15,-1 0 25-15,0 0-11 16,2 0-14-16,0-2 4 15,0 0-7-15,0-3 1 16,2 0 9-16,5-2-12 16,6-4-4-16,1 0-8 0,8-1-4 15,1-1-5-15,3 0-2 16,3 1-2-16,2 1-1 16,-1 2 1-16,2-1-2 15,-3 6 1-15,0 0 1 16,-4 4-3-16,-3 0-53 0,-8 0-72 15,-7 0-82-15</inkml:trace>
  <inkml:trace contextRef="#ctx0" brushRef="#br0" timeOffset="31286.1095">12266 5897 611 0,'-2'2'111'0,"2"-2"-90"16,15 0 16-16,12-10-14 0,7 2-5 16,8-5-7-16,6 0-7 15,1 3-4-15,-2-3-2 16,-11-1-157-16</inkml:trace>
  <inkml:trace contextRef="#ctx0" brushRef="#br0" timeOffset="35770.9442">17033 5506 462 0,'-8'0'67'0,"1"0"-4"16,-1 0 22-16,4 0-24 16,2 0-10-16,1 0-23 0,1 0-7 15,0-2-1-15,0 2-3 16,5-4-4-16,12-1-3 16,10 0-8-16,5-4 5 15,5-2-3-15,10 1-1 16,2 0-2-16,-5 3 1 15,-4 0-1-15,-4 2 0 0,-7 3-23 16,-7 2-33 0,-12 0-37-16,-10 3-29 0,-5 8-46 15,-15-1-295-15</inkml:trace>
  <inkml:trace contextRef="#ctx0" brushRef="#br0" timeOffset="35911.5612">17042 5608 549 0,'-10'5'40'15,"4"-1"14"-15,6-3-4 16,7-1-5-16,17 0 24 0,10-1-22 16,9-8-25-16,11 0-15 15,5-2-5-15,0-5-1 16,-3-2-106-16,-4-9-648 16</inkml:trace>
  <inkml:trace contextRef="#ctx0" brushRef="#br0" timeOffset="41480.2692">12321 6153 241 0,'-17'0'215'16,"0"0"-213"-16,1 0 27 16,5 0 13-16,3 0-15 0,2-1 1 15,3 1 3-15,0 0-8 16,3 0-8-16,0 0-14 15,8 0-6-15,6 5 3 16,6 1 2-16,9-3-1 16,7 4 3-16,3-3-1 0,6-3 4 15,5 1 1 1,6-2 1-16,5 0 1 0,5 0 2 16,14-5 11-16,8-7-11 15,10 1-4-15,11-3-2 16,8-3-1-16,11-2-2 15,9 0 3-15,6-1 0 16,6-2 0-16,5 1 8 0,9 1 2 16,5 1-3-16,-1 1-3 15,7 0-1-15,2 2-1 16,6-2 0-16,-1 4-4 16,4-4 2-16,4 2-2 0,4-2 2 15,6 0-2-15,3 0-1 16,6-2 0-16,3 1 3 15,2 3-3-15,0 0 1 16,7 0 1-16,-1 1-4 16,2 1 1-16,1 2 4 15,4-1-1-15,3 0 0 0,2 3 0 16,6 0 2-16,2 0-1 16,2 2 1-16,3 1-1 15,2-1-1-15,4 3-1 16,-4-2 0-16,2 2 2 15,-1-1-1-15,1 2 3 0,-4-1-1 16,2 0-1-16,-1 1 1 16,-3-1-3-16,-2 3-1 15,-3-2 3-15,-7-1-3 16,-5 2-1-16,-6-1 3 16,-7 1-1-16,-13-1 1 0,-7 0 2 15,-7-1-2-15,-14 1 1 16,-10-1 0-16,-10 0-1 15,-11-3 1-15,-5 3 2 16,-10-4-2-16,-8 2-1 16,-3-2 3-16,-10 0-5 15,-6 1 2-15,-6-2-2 0,-8 3 1 16,-4-1 0-16,-7-2-1 16,-7 3-1-16,-10 0 1 15,-10 0-1-15,-9 2 1 16,-14-1-2-16,-12-1-9 15,-11 6-25-15,-22-3-31 0,-20 0-121 16,-20 1-53-16</inkml:trace>
  <inkml:trace contextRef="#ctx0" brushRef="#br0" timeOffset="42464.5566">13648 6442 488 0,'-66'10'3'0,"10"-5"1"15,13 0 8-15,9 0 3 16,13 1-2-16,2-4 1 16,12 0 1-16,7-1-4 15,2-1 6-15,18 0-19 16,7 0 6-16,14-7-3 0,13 0-1 15,11-1 2-15,10-2-2 16,11-2 1-16,8 1 0 16,9-2 1-16,7 1 5 15,12-2-1-15,8 0 2 0,10-3 3 16,11 2 4-16,5-3-1 16,12-2-1-16,7 0-6 15,6 0 1-15,13 1-1 16,8-1-1-16,2 4-1 15,9-3 0-15,6 1 1 16,7 0-1-16,3 1 1 0,7-5-2 16,3 2 2-16,4 0-3 15,3 1 0-15,6 1 2 16,1 0-3-16,2 0 0 16,6-1 5-16,0 1-1 15,7 0 8-15,-1-2-2 16,3 1 1-16,-4 1-5 0,2-2-1 15,-7-1-4-15,-2 1 0 16,-2-1-2-16,-4 1 0 16,-3-3 1-16,-6 2-3 0,-2-1 2 15,-3 3 3-15,-6 1-4 16,-4 0 2-16,-3 0 3 16,-5 2-2-16,-4 2 2 15,-7 1 0-15,-1 3-2 16,-12-1 0-16,-9 2 2 15,-3 0-3-15,-12 0 4 0,-10 2-2 16,-9 0 3-16,-10-1 0 16,-11 3 0-16,-11-2-1 15,-7 0 3-15,-13-2-4 16,-7 2 2-16,-13-2 1 16,-9 0-2-16,-14 0 1 15,-12-1-1-15,-13 3 0 16,-12-1-4-16,-13-1 1 0,-13 5-2 15,-31-8-12-15,-26-13-139 16</inkml:trace>
  <inkml:trace contextRef="#ctx0" brushRef="#br0" timeOffset="52136.227">27516 9018 157 0,'-10'-8'419'0,"1"-3"-333"16,0-2 3-16,3 2-17 0,1 3-23 15,3 2-17-15,0 2-8 16,2 4-10-16,0 0-12 16,4 8-10-16,6 8 2 15,2 5 6-15,5 4 0 16,1 4 1-16,6-4-1 16,-2-4 0-16,-1-3 1 0,4-6-1 15,-3-6 0-15,-1-6-1 16,1-6 5-16,-4-12 1 15,-4-4 1-15,-3-7 0 16,-5-2-4-16,-5 1 9 16,-1 3 7-16,0 8-4 0,0 3-2 15,-1 7-4-15,-1 5-2 16,0 4-6-16,2 5 0 16,0 17-5-16,0 8 0 15,2 15 5-15,5 10 1 16,-2 11-1-16,0 6 0 0,0 6 1 15,0-2 0-15,0-6 0 16,0-9-1-16,1-15-22 16,4-10-20-16,3-18-17 15,6-18-97-15,3-11-347 16</inkml:trace>
  <inkml:trace contextRef="#ctx0" brushRef="#br0" timeOffset="52308.0805">28062 9107 839 0,'-7'-12'25'0,"7"-4"41"15,14 1-39-15,17 0-29 16,9 2 1-16,4 1 1 16,5 3-6-16,-2 5-32 15,-10 4-35-15,-8 4-89 0,-13 10-124 16</inkml:trace>
  <inkml:trace contextRef="#ctx0" brushRef="#br0" timeOffset="52448.7088">28269 9222 315 0,'-15'16'303'15,"6"-10"-223"-15,9-4 11 16,7-2-59-16,19-3-4 0,10-8-4 16,12-3-19-16,8-5-5 15,9-1-3-15,-1-2-40 16,-3-3-99-16,-1-7-331 15</inkml:trace>
  <inkml:trace contextRef="#ctx0" brushRef="#br0" timeOffset="52948.671">29048 8790 822 0,'-2'-2'13'15,"-10"1"26"-15,1 1-16 0,0 15-16 16,-1 8 3-16,1 6-3 15,4 7 2-15,3-1-2 16,3 1 4-16,1 0-8 16,0-6-1-16,8-5 0 15,5-9 0-15,1-9-4 16,5-7 2-16,0 0 3 0,-1-15 1 16,1-9 1-16,5-6-3 15,-4-1 0-15,-3 1 0 16,-2 2-1-16,-3 6 0 15,0 6-1-15,-7 6 1 0,-1 4-2 16,-4 6 1-16,0 0-1 16,1 11-3-16,3 3 4 15,1 2 0-15,6 5 1 16,3 1-1-16,10-4 1 16,-1-1 0-16,6-2 0 15,2-6 1-15,-1-8-2 16,-1-1 2-16,-1-8 0 0,-4-10 2 15,-3-9 2-15,-5-7 3 16,-1-7 1-16,-8-9-2 16,-4-2-2-16,-3 1-6 15,0 1 0-15,-7 11 0 0,-3 8 0 16,-5 15 0-16,-1 9-3 16,2 7-1-16,0 14-20 15,2 11-25-15,4 9-24 16,1 5-83-16,7 3-197 0</inkml:trace>
  <inkml:trace contextRef="#ctx0" brushRef="#br0" timeOffset="53308.0195">29786 9077 690 0,'12'-3'26'16,"0"-10"43"-16,-9 9 24 15,-3 4-58-15,0 0-10 16,-3 7-22-16,-2 8-3 16,-1 5 4-16,0 3 2 15,3 4-3-15,3 1 0 0,0 1-3 16,0-3 1-16,8-6-1 16,2 0 1-16,2-6 0 15,3-6 2-15,1-6 0 16,6-2-2-16,1-6 3 0,1-12 0 15,0-4-2-15,-2-10 0 16,-5-4-1-16,-7-3 1 16,-5 2-1-16,-5 5 1 15,-3 5 7-15,-14 9-3 16,-7 13-7-16,-9 5-1 16,-3 7 2-16,-3 12-3 0,1 1-43 15,1-1-63-15,8-6-415 16</inkml:trace>
  <inkml:trace contextRef="#ctx0" brushRef="#br0" timeOffset="53761.1268">30239 8690 789 0,'0'-5'42'0,"5"-10"21"15,17 3-33-15,12-4-24 16,10 1-2-16,5 1-3 16,4 0-1-16,-7 5-1 15,-2 2-34-15,-15 0-69 0,-12 0-111 16</inkml:trace>
  <inkml:trace contextRef="#ctx0" brushRef="#br0" timeOffset="53948.5932">30456 8459 680 0,'-10'-12'67'0,"2"5"27"0,6 4-48 16,2 3-5-16,0 2-26 15,0 17-16-15,10 6 0 16,-3 7 2-16,5 13 0 16,1 5-1-16,3 5 2 15,2-1-5-15,3-4-50 0,4-11-122 16,6-14-440-16</inkml:trace>
  <inkml:trace contextRef="#ctx0" brushRef="#br0" timeOffset="54448.5596">31160 8285 858 0,'0'-16'10'0,"-5"5"33"16,-3 11-8-16,-1 13-33 15,2 13-5-15,-1 10 1 0,2 8 1 16,2 3 1-16,4-2 1 16,0-4-1-16,10-9 2 15,0-5-3-15,4-8 2 16,6-8-1-16,0-6 0 16,1-5 2-16,1 0 1 0,-2-11 0 15,-4-3-1-15,-1-2-3 16,-5-3 2-16,1 2-1 15,-4 0 0-15,-1 4 2 16,-3 3-1-16,-1 4-1 16,0 4 1-16,-2 2-1 15,1 4-6-15,1 9-4 16,3 2 9-16,3 9 1 0,3-1 0 16,4-2 1-16,4-3-1 15,-1-5 0-15,5-6 0 16,0-7 1-16,-1 0 2 15,3-13 1-15,0-8 0 0,-3-8 1 16,-4-4 3-16,-2-7 8 16,-7-4-2-16,-7-3-5 15,-2 4-2-15,-2 4-3 16,-7 8-1-16,-5 16-5 16,-3 10 0-16,1 5-2 0,2 15-29 15,1 12-28-15,5 9-37 16,1 1-136-16</inkml:trace>
  <inkml:trace contextRef="#ctx0" brushRef="#br0" timeOffset="54636.0799">31742 8692 804 0,'7'9'62'15,"0"5"6"-15,5 6-37 16,-4 6-4-16,1 8-11 15,1 2-8-15,0 5-6 0,-1-2 0 16,-1-3-1-16,6-8-16 16,1-8-20-16,7-9-21 15,3-11-47-15,6-13-233 16</inkml:trace>
  <inkml:trace contextRef="#ctx0" brushRef="#br0" timeOffset="55057.9244">32236 8186 856 0,'-4'-19'17'15,"4"9"41"-15,16 0-37 16,2 9-5-16,8 1-2 16,-2 0-6-16,3 8-3 15,-3 9-1-15,-9 8-3 16,-1 7 0-16,-13 4-1 15,-1 1 0-15,-7 4 1 0,-6-6 0 16,-1-4 0-16,-1-8 0 16,7-10 0-16,-3-4-2 15,3-9 3-15,5-2 3 16,3-16 2-16,0-7-3 0,8-9-4 16,6-11 0-16,2-5 0 15,9-3 0-15,-3 5 0 16,-4 2 0-16,-2 10 0 15,-7 9 0-15,-4 15 0 16,-5 8 0-16,0 4 0 0,0 16 0 16,-3 15 0-16,1 9 0 15,-1 17 0-15,2 8 0 16,1 6 0-16,-2-3 0 16,0 0-51-16,-1-13-72 15,-1-12-299-15</inkml:trace>
  <inkml:trace contextRef="#ctx0" brushRef="#br0" timeOffset="55417.2698">31309 9414 756 0,'2'0'45'0,"7"-9"33"16,11-3-23-16,11-3-19 15,15-2-8-15,17-4-6 16,19 0-19-16,19 2-3 16,7 1 0-16,8 2 0 15,-3 6 0-15,-9 2 0 16,-16 3 0-16,-15 5-51 0,-32 0-54 16,-26 1-137-16</inkml:trace>
  <inkml:trace contextRef="#ctx0" brushRef="#br0" timeOffset="55604.7529">31515 9533 694 0,'-46'10'96'15,"16"-7"-36"-15,23-3 5 16,14 0-21-16,42-11 11 16,34-6-46-16,34-5-9 0,31-3 0 15,22 4 0-15,13-1 0 16,-2 5 0-16,-18 4 0 15,-17 1 0-15,-24-2-66 16,-28 2-195-16</inkml:trace>
  <inkml:trace contextRef="#ctx0" brushRef="#br0" timeOffset="58714.2766">31842 8045 344 0,'9'-19'-4'15,"-4"-3"8"-15,-5 3 1 16,0-2 5-16,-5-1 17 16,-4-2 18-16,-1 1-2 15,-1-1 5-15,2 1-4 16,4 0-10-16,0 0-12 0,-2 1 1 15,4 3-5-15,-2 0-4 16,-4-3-2-16,-4 4-4 16,-5 0-1-16,-7 2-1 15,-5 2-4-15,-10 3 0 16,-2 2 0-16,-7 2 1 0,-2 4 1 16,1 0 0-16,2 3 1 15,0 0 2-15,4 3-1 16,1 5-2-16,3-1 1 15,4 2 0-15,4 2-1 16,3-2 1-16,6 2 1 16,-2 1 0-16,5-1 0 0,-2 3-2 15,5-2 0-15,-3 5-1 16,1 1 0-16,0 1 1 16,-1 1 1-16,5 3-3 15,-6 2 1-15,5 2 0 16,0 0 0-16,-2 4 2 0,4 2 0 15,-3 2 1-15,5 1 0 16,0-4 1-16,2 4-1 16,3-3-2-16,0 1 0 15,4 4 0-15,-1-3 1 16,0 7-1-16,2-2 1 0,0 5 0 16,2 0 0-16,-1 1-1 15,1-1-2-15,0 3 0 16,0-3 0-16,0 1 0 15,3 0 0-15,5 1 1 16,1-2 1-16,1-1 1 16,2 2 0-16,0-1 0 0,0 1 2 15,3 3-4-15,-3 2 0 16,1 1-1-16,-1-3-1 16,3 4 0-16,-1 0 0 15,3-3 0-15,0 0-1 0,2-3 1 16,1 3-1-16,4-1 2 15,1-4 2-15,4-1 0 16,-2-3-1-16,2 0 0 16,-2-1-1-16,-3 1 1 15,2-4 1-15,-3 2-3 16,3-1 0-16,-1-2 0 0,2-3 0 16,-1 0 1-16,5-7-2 15,-1 3 1-15,2-2 1 16,-1-4-1-16,-1 2 0 15,-1-2 0-15,2-4-1 16,-1 1 2-16,1-2-2 0,-2-4 2 16,3-1 0-16,0-4-1 15,2-2 1-15,5-3 1 16,2-1-1-16,-4-3 1 16,3 0-1-16,0-2-1 15,-5-5 0-15,-1-4 0 0,-1-3 0 16,-5-2 2-16,3-4 1 15,-2-1-1-15,-4-4 3 16,0-2-6-16,0-1 0 16,-2-3 0-16,1-3 0 15,-4-1 0-15,1-4 0 0,-3-5 0 16,1-2 0-16,0 0 0 16,1-2 0-16,-3-2 0 15,0-2 0-15,-3 2 0 16,-1-2 0-16,-4 1 0 0,-4-1 0 15,-3-2 0-15,-2 0 0 16,0 0 0-16,0-7 0 16,0-1 0-16,-2-1 0 15,-3-3 0-15,-1 0 0 16,-1 0 0-16,3 2 0 16,-6 0 0-16,1 3 0 15,-6 1 0-15,-1-3 0 0,-4 2 0 16,-2 1 0-16,0-3 0 15,-5 3 0-15,0-1 0 16,-2 0 0-16,2 4 0 16,0 0 0-16,0 1 0 15,2 2 0-15,-3-1 0 0,-3 2 0 16,-5 3 0-16,-6 1 0 16,-2 6 0-16,-9 4 0 15,-2 3 0-15,-15 7 0 16,-10 4 0-16,-7-3 0 0,-12-9-116 15</inkml:trace>
  <inkml:trace contextRef="#ctx0" brushRef="#br0" timeOffset="59636.4037">21887 6588 139 0,'0'6'308'16,"0"-3"-306"-16,0-3 0 16,0 2 17-16,0-2 14 15,0 0 11-15,0 0 50 0,2 0-17 16,0-5-18-16,1-1-19 15,1-2-10-15,1-4-6 16,6 3-3-16,5-4-4 16,11-5-5-16,16-4-1 15,16-9 1-15,19-3-1 16,15-7-1-16,21-6-6 0,17-3-1 16,10-5-1-16,6 0-1 15,8 0 0-15,-4 1 2 16,-7 8-5-16,-17 6 3 15,-22 7 1-15,-18 9-2 16,-26 10-2-16,-25 7-14 16,-25 7-20-16,-11 0-35 0,-27 14-20 15,-18 6-34-15,-16 5-74 16</inkml:trace>
  <inkml:trace contextRef="#ctx0" brushRef="#br0" timeOffset="60089.4795">22008 6936 583 0,'-15'8'20'15,"6"-6"9"-15,9-2 17 16,7-2 4-16,22-13 23 16,15-8-32-16,19-7-17 0,18-10-2 15,21-6-2-15,21-4-3 16,14-2-9-16,7-8 0 16,12 0-4-16,2 2-2 15,-2 0 2-15,-4 1-1 0,-12 5 4 16,-8 4 0-16,-20 9 1 15,-15 3 3-15,-17 4-2 16,-21 7-2-16,-13 7 3 16,-14 3 0-16,-10 5-10 15,-9 5 0-15,-7 1 0 0,-5 2 0 16,-1 2 0-16,0 0 0 16,0 0 0-16,-7 0 0 15,-6 0 0-15,-4 7 0 16,-7 0-26-16,-8 0-30 15,-4-4-60-15,-6-3-200 16</inkml:trace>
  <inkml:trace contextRef="#ctx0" brushRef="#br0" timeOffset="65027.0419">7884 8224 748 0,'-1'-2'0'16,"-12"-6"0"-16,4 2 1 15,-2-3 1-15,4 4-2 16,-1-4 5-16,3-2 31 15,5-5 2-15,7-7-4 16,22-12-20-16,15-14-4 0,18-16-4 16,25-11-1-16,18-20-2 15,23-9 0-15,16-9 0 16,17-7 2-16,15-4 1 16,11-2 1-16,3 6 5 0,2 1 3 15,-1 11-5-15,-10 5 0 16,-8 10-6-16,-26 9-1 15,-16 10-1-15,-26 13 0 16,-25 6-2-16,-23 16 1 16,-26 7-1-16,-21 12 1 15,-10 7-13-15,-22 6-44 0,-17 3-51 16,-12 1-66-16,-8 3-299 16</inkml:trace>
  <inkml:trace contextRef="#ctx0" brushRef="#br0" timeOffset="65292.6538">9615 6291 779 0,'-5'-6'1'16,"5"-9"2"-16,18-2-6 0,20-4 3 16,16 0-1-16,17-2 8 15,12 1 6-15,16 11-3 16,-1 6 4-16,-1 7-1 15,-9 26-4-15,-14 19 1 16,-15 22-3-16,-21 20-3 16,-24 20 1-16,-14 18 1 0,-30 17 1 15,-30 20 2-15,-21 11 0 16,-22 18-5-16,-27 14-7 16,-20 7-114-16,-27 3-404 15</inkml:trace>
  <inkml:trace contextRef="#ctx0" brushRef="#br0" timeOffset="74323.7888">11941 6391 543 0,'-37'0'14'0,"6"0"-7"16,9 0 15-16,6 0-6 15,12 0-14-15,4 0-2 16,4 1-8-16,16 3 7 16,10-2 3-16,11 0 4 0,12-2 9 15,13 0 8-15,10-2-4 16,11-7-6-16,16 0 2 15,6-1-5-15,15-4 1 16,13-3 2-16,14-2-3 16,10-3 4-16,15 1-1 15,15-3-4-15,9-1-1 0,12 2-1 16,17-2 2-16,9-2-1 16,11 2-4-16,9-1-2 15,5-1 3-15,10-2-4 16,4 1 1-16,3-1-1 15,6 1 1-15,1-1 2 0,7 1 0 16,6-1 0-16,-3 1 1 16,7-1-1-16,-1-3 1 15,3 3-1-15,0 1 0 16,-1-1 4-16,7 4-2 16,-5-1 1-16,7 0-2 15,-4 3 2-15,-1 0-4 0,-4 2 2 16,-2 1 1-16,-3 2-6 15,-7 2 4-15,-6 2-2 16,-7 4 1-16,-7-1-2 16,-6 4 0-16,-11 0 0 15,-8-1 2-15,-6 3-3 0,-11 0 3 16,-2-1 2-16,-10 3-4 16,-9-3 4-16,-7 1 2 15,-7 1-5-15,-13-1 4 16,-11-1-4-16,-8 1 4 15,-9-4-2-15,-12-1 2 0,-10 1-2 16,-6-4-1-16,-11 2-2 16,-6-3 3-16,-9 2-3 15,-10-1-1-15,-8 3 0 16,-10-3 2-16,-13 2-3 0,-10-1 2 16,-9 2 2-16,-12-2-4 15,-7 2 4-15,-10 1 0 16,-4 3 4-16,-4 1-2 15,-4-2-2-15,0 4-2 16,-17-2-4-16,-7 0-1 16,-11 1 2-16,-12 3-1 0,-10-1 2 15,-11 2 3-15,-8 0-3 16,-9 0 1-16,-8 0 1 16,-7 0-1-16,-12 6-1 15,-8 1 2-15,-10 0-2 16,-4 4 1-16,-13-1 3 0,-4-1-3 15,-9 2 0-15,-7 2-2 16,-9-1 2-16,-9-1 2 16,-7 3-2-16,-11-1-3 15,-7 1 6-15,-7 4-3 0,-4 0-2 16,-7-1 4 0,-6 5-2-16,-5-4 0 0,-1 1 1 15,-4-1-2-15,-2 2 3 16,-2-1-4-16,-4-1 2 15,-1 2 2-15,-3-2-4 16,-1-2 2-16,-4 1 1 16,0 1-2-16,-4 0 1 0,1 0 0 15,0 2-4-15,2-2 4 16,-2 1 2-16,0 2-4 16,2 3 2-16,-4-1-1 15,2 4 1-15,2-3 1 16,-2 3-4-16,4-2 3 0,3 0-1 15,3 0-3-15,5 0 4 16,5-2 4-16,6 6-7 16,5-2 2-16,2 1 3 15,1 4-6-15,6 0 1 16,1 1 1-16,8-4-2 0,5-1 3 16,6 2 2-16,11-7-1 15,8 2 0-15,10-1-1 16,12-1 2-16,16-2-2 15,7-1 1-15,13-2 1 16,15-3-2-16,12 0 0 0,8-1 1 16,14-5 2-16,14-1-2 15,8-4 0-15,13 0 1 16,11-4-3-16,5 0 3 16,10 0 0-16,5 0 1 15,5 0-3-15,-4 6-17 16,-10-1-66-16,-6-5-118 0</inkml:trace>
  <inkml:trace contextRef="#ctx0" brushRef="#br0" timeOffset="84980.4473">25846 11296 665 0,'-5'0'74'15,"-12"0"-71"-15,9 0 10 16,6 0 8-16,2 0-3 16,0-2 8-16,0 0-6 15,5-1-6-15,12-5 1 16,8-2 5-16,13-6 0 0,11-6-2 16,13-6-4-16,13-6-2 15,17-6-3-15,8-4-5 16,16-4 1-16,4 0-1 15,6 0-1-15,3-1-1 0,0 4-2 16,-7 0-1-16,-5 5 2 16,-11 0-1-16,-12 5 2 15,-18 3-3-15,-16 4 0 16,-16 3 3-16,-9 1-2 16,-14 9 0-16,-8 0 2 15,-6 3-1-15,-7 2-8 0,0-1-10 16,-3 2-13-16,-12-2-8 15,-4 0-10-15,-10-3-42 16,-5 0-89-16,-5-2-170 16</inkml:trace>
  <inkml:trace contextRef="#ctx0" brushRef="#br0" timeOffset="85308.5463">27061 10370 535 0,'-47'0'32'15,"6"0"29"-15,8 0-2 16,8 0-14-16,7 0-1 15,9 0-4-15,9 0-14 0,4 0-6 16,23 0-14-16,15 0 6 16,12 0 3-16,13-2-8 15,12 2-2-15,2 0-2 16,-6 0 1-16,-7 6-1 16,-10 8 2-16,-11 2-2 15,-15 4-1-15,-11 6-3 0,-11 9 2 16,-10 2 0-16,0 9 6 15,-20 4 4-15,-4 4 1 16,-8-1-2-16,-4 4 0 16,-7-3-3-16,0-4-2 15,0 1-1-15,-2-4-1 0,7-5-2 16,4-4 1-16,4-3-2 16,4-6-21-16,7-2-38 15,-1-6-23-15,5-8-159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1BD56-35ED-401C-9D83-0205EDC1C16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CCC9F-3229-4E38-AC48-48268C27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5" Type="http://schemas.openxmlformats.org/officeDocument/2006/relationships/image" Target="../media/image13.emf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emf"/><Relationship Id="rId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6200" y="2549769"/>
            <a:ext cx="8016631" cy="1793631"/>
          </a:xfrm>
        </p:spPr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/>
              <a:t>Prof.N.L.Bhanu</a:t>
            </a:r>
            <a:r>
              <a:rPr lang="en-US" sz="1800" dirty="0"/>
              <a:t> </a:t>
            </a:r>
            <a:r>
              <a:rPr lang="en-US" sz="1800" dirty="0" smtClean="0"/>
              <a:t>Murthy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Unbiased Estimators</a:t>
            </a:r>
            <a:endParaRPr lang="en-IN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354480" y="1129320"/>
              <a:ext cx="7792920" cy="4470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1160" y="1115280"/>
                <a:ext cx="7811640" cy="449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74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Unbiased Estimators</a:t>
            </a:r>
            <a:endParaRPr lang="en-IN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51480" y="843120"/>
              <a:ext cx="11072880" cy="5927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7440" y="827280"/>
                <a:ext cx="11103120" cy="595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568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Unbiased Estimators</a:t>
            </a:r>
            <a:endParaRPr lang="en-IN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54032"/>
            <a:ext cx="4895850" cy="436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100" y="1454032"/>
            <a:ext cx="4286250" cy="42386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652280" y="1965600"/>
              <a:ext cx="405720" cy="472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2200" y="1960560"/>
                <a:ext cx="42516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677160" y="1451160"/>
              <a:ext cx="11221920" cy="45626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5640" y="1435680"/>
                <a:ext cx="11246760" cy="458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343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Unbiased Estimators</a:t>
            </a:r>
            <a:endParaRPr lang="en-IN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54032"/>
            <a:ext cx="4895850" cy="436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100" y="1454032"/>
            <a:ext cx="42862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8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Unbiased Estimators</a:t>
            </a:r>
            <a:endParaRPr lang="en-IN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15840" y="959040"/>
              <a:ext cx="8208000" cy="4593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2880" y="946080"/>
                <a:ext cx="8231760" cy="46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039320" y="907920"/>
              <a:ext cx="10215360" cy="5187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6000" y="893160"/>
                <a:ext cx="10244520" cy="521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72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Unbiased Estimators</a:t>
            </a:r>
            <a:endParaRPr lang="en-IN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06800" y="1137240"/>
              <a:ext cx="10535760" cy="2929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4200" y="1122840"/>
                <a:ext cx="10560600" cy="29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947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2113</TotalTime>
  <Words>19</Words>
  <Application>Microsoft Office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Office Theme</vt:lpstr>
      <vt:lpstr>Linear Regression</vt:lpstr>
      <vt:lpstr>Unbiased Estimators</vt:lpstr>
      <vt:lpstr>Unbiased Estimators</vt:lpstr>
      <vt:lpstr>Unbiased Estimators</vt:lpstr>
      <vt:lpstr>Unbiased Estimators</vt:lpstr>
      <vt:lpstr>Unbiased Estimators</vt:lpstr>
      <vt:lpstr>Unbiased Estimators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236</cp:revision>
  <dcterms:created xsi:type="dcterms:W3CDTF">2018-10-16T06:13:57Z</dcterms:created>
  <dcterms:modified xsi:type="dcterms:W3CDTF">2019-05-24T08:12:57Z</dcterms:modified>
</cp:coreProperties>
</file>